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7" r:id="rId3"/>
    <p:sldId id="275" r:id="rId4"/>
    <p:sldId id="272" r:id="rId5"/>
    <p:sldId id="280" r:id="rId6"/>
    <p:sldId id="276" r:id="rId7"/>
    <p:sldId id="281" r:id="rId8"/>
    <p:sldId id="285" r:id="rId9"/>
    <p:sldId id="278" r:id="rId10"/>
    <p:sldId id="282" r:id="rId11"/>
    <p:sldId id="279" r:id="rId12"/>
    <p:sldId id="286" r:id="rId13"/>
    <p:sldId id="283" r:id="rId14"/>
    <p:sldId id="284" r:id="rId15"/>
    <p:sldId id="261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anose="020B0503030101060003" pitchFamily="34" charset="7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713F9-FCD3-422E-B141-72F89900D7EB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</dgm:pt>
    <dgm:pt modelId="{5EA1242A-C332-4E8E-AB31-AC815236D542}">
      <dgm:prSet phldrT="[Text]"/>
      <dgm:spPr/>
      <dgm:t>
        <a:bodyPr/>
        <a:lstStyle/>
        <a:p>
          <a:r>
            <a:rPr lang="en-US" dirty="0"/>
            <a:t>Scale and Rigor</a:t>
          </a:r>
        </a:p>
      </dgm:t>
    </dgm:pt>
    <dgm:pt modelId="{CFC9DBBB-A174-4D41-92C9-EF87EB0C10C7}" type="parTrans" cxnId="{03524551-0124-41D8-B71F-44F16D32BF2E}">
      <dgm:prSet/>
      <dgm:spPr/>
      <dgm:t>
        <a:bodyPr/>
        <a:lstStyle/>
        <a:p>
          <a:endParaRPr lang="en-US"/>
        </a:p>
      </dgm:t>
    </dgm:pt>
    <dgm:pt modelId="{568289F9-8667-4C8B-B25E-E93D7DCB45AA}" type="sibTrans" cxnId="{03524551-0124-41D8-B71F-44F16D32BF2E}">
      <dgm:prSet/>
      <dgm:spPr/>
      <dgm:t>
        <a:bodyPr/>
        <a:lstStyle/>
        <a:p>
          <a:endParaRPr lang="en-US"/>
        </a:p>
      </dgm:t>
    </dgm:pt>
    <dgm:pt modelId="{966316A2-1302-42B9-86A1-2FF378AEFD55}">
      <dgm:prSet phldrT="[Text]"/>
      <dgm:spPr/>
      <dgm:t>
        <a:bodyPr/>
        <a:lstStyle/>
        <a:p>
          <a:r>
            <a:rPr lang="en-US" dirty="0"/>
            <a:t>Operationalization</a:t>
          </a:r>
        </a:p>
      </dgm:t>
    </dgm:pt>
    <dgm:pt modelId="{1CFF5A50-77BC-4AEF-951D-7BDCF55E1624}" type="parTrans" cxnId="{C6CC7F36-51CE-49DF-8A3B-246F0A89A8C9}">
      <dgm:prSet/>
      <dgm:spPr/>
      <dgm:t>
        <a:bodyPr/>
        <a:lstStyle/>
        <a:p>
          <a:endParaRPr lang="en-US"/>
        </a:p>
      </dgm:t>
    </dgm:pt>
    <dgm:pt modelId="{56566990-9C8F-47D0-8F9D-50F7729FA38E}" type="sibTrans" cxnId="{C6CC7F36-51CE-49DF-8A3B-246F0A89A8C9}">
      <dgm:prSet/>
      <dgm:spPr/>
      <dgm:t>
        <a:bodyPr/>
        <a:lstStyle/>
        <a:p>
          <a:endParaRPr lang="en-US"/>
        </a:p>
      </dgm:t>
    </dgm:pt>
    <dgm:pt modelId="{403AEE70-C66A-4141-BECC-9B4E2DE3AD54}">
      <dgm:prSet phldrT="[Text]"/>
      <dgm:spPr/>
      <dgm:t>
        <a:bodyPr/>
        <a:lstStyle/>
        <a:p>
          <a:r>
            <a:rPr lang="en-US" dirty="0"/>
            <a:t>Automation/MLOps</a:t>
          </a:r>
        </a:p>
      </dgm:t>
    </dgm:pt>
    <dgm:pt modelId="{CEBF46C4-96E1-4284-BEE2-0115B4790FB9}" type="parTrans" cxnId="{8239ADA0-8E8F-4B46-9551-FAB961985D4F}">
      <dgm:prSet/>
      <dgm:spPr/>
      <dgm:t>
        <a:bodyPr/>
        <a:lstStyle/>
        <a:p>
          <a:endParaRPr lang="en-US"/>
        </a:p>
      </dgm:t>
    </dgm:pt>
    <dgm:pt modelId="{0A0033AD-977E-484E-9229-F4FDBBD7BC12}" type="sibTrans" cxnId="{8239ADA0-8E8F-4B46-9551-FAB961985D4F}">
      <dgm:prSet/>
      <dgm:spPr/>
      <dgm:t>
        <a:bodyPr/>
        <a:lstStyle/>
        <a:p>
          <a:endParaRPr lang="en-US"/>
        </a:p>
      </dgm:t>
    </dgm:pt>
    <dgm:pt modelId="{81380E07-DB1A-4143-B74E-B1EA43C52305}">
      <dgm:prSet phldrT="[Text]"/>
      <dgm:spPr/>
      <dgm:t>
        <a:bodyPr/>
        <a:lstStyle/>
        <a:p>
          <a:r>
            <a:rPr lang="en-US" dirty="0"/>
            <a:t>Access to Data</a:t>
          </a:r>
        </a:p>
      </dgm:t>
    </dgm:pt>
    <dgm:pt modelId="{BA36554A-2921-4A64-85D7-0075478A034D}" type="parTrans" cxnId="{717F9E66-6B40-4F62-BD2A-BA67BD13C92A}">
      <dgm:prSet/>
      <dgm:spPr/>
      <dgm:t>
        <a:bodyPr/>
        <a:lstStyle/>
        <a:p>
          <a:endParaRPr lang="en-US"/>
        </a:p>
      </dgm:t>
    </dgm:pt>
    <dgm:pt modelId="{489B960B-3F8C-4127-A3D3-4C0F38D4A55F}" type="sibTrans" cxnId="{717F9E66-6B40-4F62-BD2A-BA67BD13C92A}">
      <dgm:prSet/>
      <dgm:spPr/>
      <dgm:t>
        <a:bodyPr/>
        <a:lstStyle/>
        <a:p>
          <a:endParaRPr lang="en-US"/>
        </a:p>
      </dgm:t>
    </dgm:pt>
    <dgm:pt modelId="{2ED44E3D-A4FA-4BD3-B997-868EFC6EBB3A}">
      <dgm:prSet phldrT="[Text]"/>
      <dgm:spPr/>
      <dgm:t>
        <a:bodyPr/>
        <a:lstStyle/>
        <a:p>
          <a:r>
            <a:rPr lang="en-US" dirty="0"/>
            <a:t>Distributed Training</a:t>
          </a:r>
        </a:p>
      </dgm:t>
    </dgm:pt>
    <dgm:pt modelId="{2522CA00-21B1-44F0-BB5B-8D893E11B41E}" type="parTrans" cxnId="{94FE3D0A-A8E9-486E-B87D-23E97114A664}">
      <dgm:prSet/>
      <dgm:spPr/>
      <dgm:t>
        <a:bodyPr/>
        <a:lstStyle/>
        <a:p>
          <a:endParaRPr lang="en-US"/>
        </a:p>
      </dgm:t>
    </dgm:pt>
    <dgm:pt modelId="{BA44A377-3A80-4954-A9DF-4FFF5B84E46E}" type="sibTrans" cxnId="{94FE3D0A-A8E9-486E-B87D-23E97114A664}">
      <dgm:prSet/>
      <dgm:spPr/>
      <dgm:t>
        <a:bodyPr/>
        <a:lstStyle/>
        <a:p>
          <a:endParaRPr lang="en-US"/>
        </a:p>
      </dgm:t>
    </dgm:pt>
    <dgm:pt modelId="{1708ADB5-BD5F-46B8-8624-7E98513D22D7}">
      <dgm:prSet phldrT="[Text]"/>
      <dgm:spPr/>
      <dgm:t>
        <a:bodyPr/>
        <a:lstStyle/>
        <a:p>
          <a:r>
            <a:rPr lang="en-US" dirty="0"/>
            <a:t>Collaboration</a:t>
          </a:r>
        </a:p>
      </dgm:t>
    </dgm:pt>
    <dgm:pt modelId="{D1178EEA-067C-4A69-AAAD-BD8ADAC0D2BC}" type="parTrans" cxnId="{CB06C7B6-6BA3-4E9E-B398-A0740BF9BE7B}">
      <dgm:prSet/>
      <dgm:spPr/>
      <dgm:t>
        <a:bodyPr/>
        <a:lstStyle/>
        <a:p>
          <a:endParaRPr lang="en-US"/>
        </a:p>
      </dgm:t>
    </dgm:pt>
    <dgm:pt modelId="{7DDC1B9B-BD33-4DC6-BC63-01E91C7CF1BC}" type="sibTrans" cxnId="{CB06C7B6-6BA3-4E9E-B398-A0740BF9BE7B}">
      <dgm:prSet/>
      <dgm:spPr/>
      <dgm:t>
        <a:bodyPr/>
        <a:lstStyle/>
        <a:p>
          <a:endParaRPr lang="en-US"/>
        </a:p>
      </dgm:t>
    </dgm:pt>
    <dgm:pt modelId="{8C6CB469-7222-403F-A9E3-7ECD0B218737}">
      <dgm:prSet phldrT="[Text]"/>
      <dgm:spPr/>
      <dgm:t>
        <a:bodyPr/>
        <a:lstStyle/>
        <a:p>
          <a:r>
            <a:rPr lang="en-US" dirty="0"/>
            <a:t>Deployment as Batch Scoring</a:t>
          </a:r>
        </a:p>
      </dgm:t>
    </dgm:pt>
    <dgm:pt modelId="{9E0BEF8B-4DE2-4F28-A8F9-2A0B0C0F0BC0}" type="parTrans" cxnId="{1A025989-6520-42A3-A9CD-41DC156E9BEC}">
      <dgm:prSet/>
      <dgm:spPr/>
      <dgm:t>
        <a:bodyPr/>
        <a:lstStyle/>
        <a:p>
          <a:endParaRPr lang="en-US"/>
        </a:p>
      </dgm:t>
    </dgm:pt>
    <dgm:pt modelId="{16D7452B-D88D-478E-94DE-79F544E9AF0E}" type="sibTrans" cxnId="{1A025989-6520-42A3-A9CD-41DC156E9BEC}">
      <dgm:prSet/>
      <dgm:spPr/>
      <dgm:t>
        <a:bodyPr/>
        <a:lstStyle/>
        <a:p>
          <a:endParaRPr lang="en-US"/>
        </a:p>
      </dgm:t>
    </dgm:pt>
    <dgm:pt modelId="{AB1DF8DB-304A-4546-83E9-488E9060C290}">
      <dgm:prSet phldrT="[Text]"/>
      <dgm:spPr/>
      <dgm:t>
        <a:bodyPr/>
        <a:lstStyle/>
        <a:p>
          <a:r>
            <a:rPr lang="en-US" dirty="0"/>
            <a:t>Deployment as REST API</a:t>
          </a:r>
        </a:p>
      </dgm:t>
    </dgm:pt>
    <dgm:pt modelId="{B0F250D5-8419-4574-8781-E7EDC6507512}" type="parTrans" cxnId="{E505376D-18DA-481A-A8E9-AE8659BAF146}">
      <dgm:prSet/>
      <dgm:spPr/>
      <dgm:t>
        <a:bodyPr/>
        <a:lstStyle/>
        <a:p>
          <a:endParaRPr lang="en-US"/>
        </a:p>
      </dgm:t>
    </dgm:pt>
    <dgm:pt modelId="{D7B842EE-33BE-471A-ADF6-62FD7CEDF4E4}" type="sibTrans" cxnId="{E505376D-18DA-481A-A8E9-AE8659BAF146}">
      <dgm:prSet/>
      <dgm:spPr/>
      <dgm:t>
        <a:bodyPr/>
        <a:lstStyle/>
        <a:p>
          <a:endParaRPr lang="en-US"/>
        </a:p>
      </dgm:t>
    </dgm:pt>
    <dgm:pt modelId="{B7B2AD07-E528-44F2-99FA-6636A338E0F3}">
      <dgm:prSet phldrT="[Text]"/>
      <dgm:spPr/>
      <dgm:t>
        <a:bodyPr/>
        <a:lstStyle/>
        <a:p>
          <a:r>
            <a:rPr lang="en-US" dirty="0"/>
            <a:t>Containerization</a:t>
          </a:r>
        </a:p>
      </dgm:t>
    </dgm:pt>
    <dgm:pt modelId="{649B1E83-B788-4B58-A9EC-C274AB386C83}" type="parTrans" cxnId="{814DA7EF-49F0-4183-B7FC-D4E79B33F969}">
      <dgm:prSet/>
      <dgm:spPr/>
      <dgm:t>
        <a:bodyPr/>
        <a:lstStyle/>
        <a:p>
          <a:endParaRPr lang="en-US"/>
        </a:p>
      </dgm:t>
    </dgm:pt>
    <dgm:pt modelId="{9838F7D2-B47B-4F6D-8A37-18A9757D77D3}" type="sibTrans" cxnId="{814DA7EF-49F0-4183-B7FC-D4E79B33F969}">
      <dgm:prSet/>
      <dgm:spPr/>
      <dgm:t>
        <a:bodyPr/>
        <a:lstStyle/>
        <a:p>
          <a:endParaRPr lang="en-US"/>
        </a:p>
      </dgm:t>
    </dgm:pt>
    <dgm:pt modelId="{D60E87EF-46A7-4E60-A0DB-B62D552CFC9E}">
      <dgm:prSet phldrT="[Text]"/>
      <dgm:spPr/>
      <dgm:t>
        <a:bodyPr/>
        <a:lstStyle/>
        <a:p>
          <a:r>
            <a:rPr lang="en-US" dirty="0"/>
            <a:t>Data Drift Detection</a:t>
          </a:r>
        </a:p>
      </dgm:t>
    </dgm:pt>
    <dgm:pt modelId="{C5C86FE5-81AE-447E-9EF7-572F22CB9712}" type="parTrans" cxnId="{20570C80-5AC6-4975-BCF7-CAA2EB35F6A7}">
      <dgm:prSet/>
      <dgm:spPr/>
      <dgm:t>
        <a:bodyPr/>
        <a:lstStyle/>
        <a:p>
          <a:endParaRPr lang="en-US"/>
        </a:p>
      </dgm:t>
    </dgm:pt>
    <dgm:pt modelId="{CE54497F-1BE2-4A62-BDA4-34D5190F3BB9}" type="sibTrans" cxnId="{20570C80-5AC6-4975-BCF7-CAA2EB35F6A7}">
      <dgm:prSet/>
      <dgm:spPr/>
      <dgm:t>
        <a:bodyPr/>
        <a:lstStyle/>
        <a:p>
          <a:endParaRPr lang="en-US"/>
        </a:p>
      </dgm:t>
    </dgm:pt>
    <dgm:pt modelId="{C22EB13A-B3E0-43EE-A0A1-56A34386A927}">
      <dgm:prSet phldrT="[Text]"/>
      <dgm:spPr/>
      <dgm:t>
        <a:bodyPr/>
        <a:lstStyle/>
        <a:p>
          <a:r>
            <a:rPr lang="en-US" dirty="0"/>
            <a:t>Model Maintenance</a:t>
          </a:r>
        </a:p>
      </dgm:t>
    </dgm:pt>
    <dgm:pt modelId="{FBB0198E-9697-4879-9FF8-202A891AE6D2}" type="parTrans" cxnId="{092E8C7D-84D3-4E45-9DDD-A71391717134}">
      <dgm:prSet/>
      <dgm:spPr/>
      <dgm:t>
        <a:bodyPr/>
        <a:lstStyle/>
        <a:p>
          <a:endParaRPr lang="en-US"/>
        </a:p>
      </dgm:t>
    </dgm:pt>
    <dgm:pt modelId="{DF462140-1A60-4CE0-B653-540F2BF9A232}" type="sibTrans" cxnId="{092E8C7D-84D3-4E45-9DDD-A71391717134}">
      <dgm:prSet/>
      <dgm:spPr/>
      <dgm:t>
        <a:bodyPr/>
        <a:lstStyle/>
        <a:p>
          <a:endParaRPr lang="en-US"/>
        </a:p>
      </dgm:t>
    </dgm:pt>
    <dgm:pt modelId="{CABD8A74-D67D-4FCA-98CC-E9CD0E05D0BA}">
      <dgm:prSet phldrT="[Text]"/>
      <dgm:spPr/>
      <dgm:t>
        <a:bodyPr/>
        <a:lstStyle/>
        <a:p>
          <a:r>
            <a:rPr lang="en-US" dirty="0"/>
            <a:t>Explainability</a:t>
          </a:r>
        </a:p>
      </dgm:t>
    </dgm:pt>
    <dgm:pt modelId="{EF395A6D-3CCB-48A7-BDFF-BC7A68DCECCD}" type="parTrans" cxnId="{2D011ACE-D4A7-4DE8-A2ED-658CC63F79A8}">
      <dgm:prSet/>
      <dgm:spPr/>
      <dgm:t>
        <a:bodyPr/>
        <a:lstStyle/>
        <a:p>
          <a:endParaRPr lang="en-US"/>
        </a:p>
      </dgm:t>
    </dgm:pt>
    <dgm:pt modelId="{0B7B19C5-E828-4700-9D9F-A1D57D899774}" type="sibTrans" cxnId="{2D011ACE-D4A7-4DE8-A2ED-658CC63F79A8}">
      <dgm:prSet/>
      <dgm:spPr/>
      <dgm:t>
        <a:bodyPr/>
        <a:lstStyle/>
        <a:p>
          <a:endParaRPr lang="en-US"/>
        </a:p>
      </dgm:t>
    </dgm:pt>
    <dgm:pt modelId="{4AD66138-F02F-48A7-BC45-803F42EF6B41}">
      <dgm:prSet phldrT="[Text]"/>
      <dgm:spPr/>
      <dgm:t>
        <a:bodyPr/>
        <a:lstStyle/>
        <a:p>
          <a:r>
            <a:rPr lang="en-US" dirty="0"/>
            <a:t>Fairness</a:t>
          </a:r>
        </a:p>
      </dgm:t>
    </dgm:pt>
    <dgm:pt modelId="{355841BB-4507-443D-85D8-A2053F4C11D2}" type="parTrans" cxnId="{39737B14-43BF-4841-BDCF-CAB0F74189BC}">
      <dgm:prSet/>
      <dgm:spPr/>
      <dgm:t>
        <a:bodyPr/>
        <a:lstStyle/>
        <a:p>
          <a:endParaRPr lang="en-US"/>
        </a:p>
      </dgm:t>
    </dgm:pt>
    <dgm:pt modelId="{82565C0C-CB40-4393-A440-A202C5C26ED7}" type="sibTrans" cxnId="{39737B14-43BF-4841-BDCF-CAB0F74189BC}">
      <dgm:prSet/>
      <dgm:spPr/>
      <dgm:t>
        <a:bodyPr/>
        <a:lstStyle/>
        <a:p>
          <a:endParaRPr lang="en-US"/>
        </a:p>
      </dgm:t>
    </dgm:pt>
    <dgm:pt modelId="{494080B7-BBA6-423C-A4C9-45FFC1636521}">
      <dgm:prSet phldrT="[Text]"/>
      <dgm:spPr/>
      <dgm:t>
        <a:bodyPr/>
        <a:lstStyle/>
        <a:p>
          <a:r>
            <a:rPr lang="en-US" dirty="0"/>
            <a:t>Automated Retraining</a:t>
          </a:r>
        </a:p>
      </dgm:t>
    </dgm:pt>
    <dgm:pt modelId="{7FF72848-C11A-44A0-9989-2752F5B4D1E9}" type="parTrans" cxnId="{B7D97B55-C7FF-4CE6-9EC4-FB209FAB2206}">
      <dgm:prSet/>
      <dgm:spPr/>
      <dgm:t>
        <a:bodyPr/>
        <a:lstStyle/>
        <a:p>
          <a:endParaRPr lang="en-US"/>
        </a:p>
      </dgm:t>
    </dgm:pt>
    <dgm:pt modelId="{E86B1DC7-3FA8-4D24-B0E1-F1DB170AF3C8}" type="sibTrans" cxnId="{B7D97B55-C7FF-4CE6-9EC4-FB209FAB2206}">
      <dgm:prSet/>
      <dgm:spPr/>
      <dgm:t>
        <a:bodyPr/>
        <a:lstStyle/>
        <a:p>
          <a:endParaRPr lang="en-US"/>
        </a:p>
      </dgm:t>
    </dgm:pt>
    <dgm:pt modelId="{04034191-90BA-451C-9433-B3A119162160}" type="pres">
      <dgm:prSet presAssocID="{4B1713F9-FCD3-422E-B141-72F89900D7EB}" presName="theList" presStyleCnt="0">
        <dgm:presLayoutVars>
          <dgm:dir/>
          <dgm:animLvl val="lvl"/>
          <dgm:resizeHandles val="exact"/>
        </dgm:presLayoutVars>
      </dgm:prSet>
      <dgm:spPr/>
    </dgm:pt>
    <dgm:pt modelId="{654CC1CA-8CB9-43A0-A855-6F213B7DA1F0}" type="pres">
      <dgm:prSet presAssocID="{5EA1242A-C332-4E8E-AB31-AC815236D542}" presName="compNode" presStyleCnt="0"/>
      <dgm:spPr/>
    </dgm:pt>
    <dgm:pt modelId="{B7DF2822-4F80-46C0-A43A-53EBD1E3CE9E}" type="pres">
      <dgm:prSet presAssocID="{5EA1242A-C332-4E8E-AB31-AC815236D542}" presName="aNode" presStyleLbl="bgShp" presStyleIdx="0" presStyleCnt="3"/>
      <dgm:spPr/>
    </dgm:pt>
    <dgm:pt modelId="{B15E7198-76AF-412C-B297-E9B472FE5A0B}" type="pres">
      <dgm:prSet presAssocID="{5EA1242A-C332-4E8E-AB31-AC815236D542}" presName="textNode" presStyleLbl="bgShp" presStyleIdx="0" presStyleCnt="3"/>
      <dgm:spPr/>
    </dgm:pt>
    <dgm:pt modelId="{E948DC85-3915-4633-AA82-4697A655DA3E}" type="pres">
      <dgm:prSet presAssocID="{5EA1242A-C332-4E8E-AB31-AC815236D542}" presName="compChildNode" presStyleCnt="0"/>
      <dgm:spPr/>
    </dgm:pt>
    <dgm:pt modelId="{20E4C519-D629-4E6A-ACB0-70FFAD2358D6}" type="pres">
      <dgm:prSet presAssocID="{5EA1242A-C332-4E8E-AB31-AC815236D542}" presName="theInnerList" presStyleCnt="0"/>
      <dgm:spPr/>
    </dgm:pt>
    <dgm:pt modelId="{DB18431B-573F-4A4A-899F-9A2D5591F2E2}" type="pres">
      <dgm:prSet presAssocID="{81380E07-DB1A-4143-B74E-B1EA43C52305}" presName="childNode" presStyleLbl="node1" presStyleIdx="0" presStyleCnt="11">
        <dgm:presLayoutVars>
          <dgm:bulletEnabled val="1"/>
        </dgm:presLayoutVars>
      </dgm:prSet>
      <dgm:spPr/>
    </dgm:pt>
    <dgm:pt modelId="{4C29A4AD-2BB4-4E2E-A979-2CC140C3DA80}" type="pres">
      <dgm:prSet presAssocID="{81380E07-DB1A-4143-B74E-B1EA43C52305}" presName="aSpace2" presStyleCnt="0"/>
      <dgm:spPr/>
    </dgm:pt>
    <dgm:pt modelId="{AFC28417-C047-48B2-951C-DA4E4508CEDF}" type="pres">
      <dgm:prSet presAssocID="{1708ADB5-BD5F-46B8-8624-7E98513D22D7}" presName="childNode" presStyleLbl="node1" presStyleIdx="1" presStyleCnt="11">
        <dgm:presLayoutVars>
          <dgm:bulletEnabled val="1"/>
        </dgm:presLayoutVars>
      </dgm:prSet>
      <dgm:spPr/>
    </dgm:pt>
    <dgm:pt modelId="{B8E8FB10-A5FC-45C9-ACFB-D8C336E496A7}" type="pres">
      <dgm:prSet presAssocID="{1708ADB5-BD5F-46B8-8624-7E98513D22D7}" presName="aSpace2" presStyleCnt="0"/>
      <dgm:spPr/>
    </dgm:pt>
    <dgm:pt modelId="{2D47E04C-52BC-46AB-B88C-0EDB0E2CA04B}" type="pres">
      <dgm:prSet presAssocID="{2ED44E3D-A4FA-4BD3-B997-868EFC6EBB3A}" presName="childNode" presStyleLbl="node1" presStyleIdx="2" presStyleCnt="11">
        <dgm:presLayoutVars>
          <dgm:bulletEnabled val="1"/>
        </dgm:presLayoutVars>
      </dgm:prSet>
      <dgm:spPr/>
    </dgm:pt>
    <dgm:pt modelId="{6E2FE09B-01B8-4901-8C2E-2EA03FE0988F}" type="pres">
      <dgm:prSet presAssocID="{2ED44E3D-A4FA-4BD3-B997-868EFC6EBB3A}" presName="aSpace2" presStyleCnt="0"/>
      <dgm:spPr/>
    </dgm:pt>
    <dgm:pt modelId="{1272EE31-1667-4B31-82FF-AB003E64109E}" type="pres">
      <dgm:prSet presAssocID="{CABD8A74-D67D-4FCA-98CC-E9CD0E05D0BA}" presName="childNode" presStyleLbl="node1" presStyleIdx="3" presStyleCnt="11">
        <dgm:presLayoutVars>
          <dgm:bulletEnabled val="1"/>
        </dgm:presLayoutVars>
      </dgm:prSet>
      <dgm:spPr/>
    </dgm:pt>
    <dgm:pt modelId="{5E736FDC-2859-4EC6-8F8C-0E9C4287C72E}" type="pres">
      <dgm:prSet presAssocID="{CABD8A74-D67D-4FCA-98CC-E9CD0E05D0BA}" presName="aSpace2" presStyleCnt="0"/>
      <dgm:spPr/>
    </dgm:pt>
    <dgm:pt modelId="{DEAF9442-3B60-4509-B5E6-A74859AADE6E}" type="pres">
      <dgm:prSet presAssocID="{4AD66138-F02F-48A7-BC45-803F42EF6B41}" presName="childNode" presStyleLbl="node1" presStyleIdx="4" presStyleCnt="11">
        <dgm:presLayoutVars>
          <dgm:bulletEnabled val="1"/>
        </dgm:presLayoutVars>
      </dgm:prSet>
      <dgm:spPr/>
    </dgm:pt>
    <dgm:pt modelId="{F4ECECE1-D391-429F-ACBC-D2527F124A50}" type="pres">
      <dgm:prSet presAssocID="{5EA1242A-C332-4E8E-AB31-AC815236D542}" presName="aSpace" presStyleCnt="0"/>
      <dgm:spPr/>
    </dgm:pt>
    <dgm:pt modelId="{88EBF777-D60A-4356-B7EF-4ABD419ED372}" type="pres">
      <dgm:prSet presAssocID="{966316A2-1302-42B9-86A1-2FF378AEFD55}" presName="compNode" presStyleCnt="0"/>
      <dgm:spPr/>
    </dgm:pt>
    <dgm:pt modelId="{09874997-378E-4A23-B5BC-409EE2D9062C}" type="pres">
      <dgm:prSet presAssocID="{966316A2-1302-42B9-86A1-2FF378AEFD55}" presName="aNode" presStyleLbl="bgShp" presStyleIdx="1" presStyleCnt="3"/>
      <dgm:spPr/>
    </dgm:pt>
    <dgm:pt modelId="{5BF6459D-F20B-47ED-A979-47462B1B201C}" type="pres">
      <dgm:prSet presAssocID="{966316A2-1302-42B9-86A1-2FF378AEFD55}" presName="textNode" presStyleLbl="bgShp" presStyleIdx="1" presStyleCnt="3"/>
      <dgm:spPr/>
    </dgm:pt>
    <dgm:pt modelId="{EC3CB237-326B-4585-87AD-C710EE5EB12F}" type="pres">
      <dgm:prSet presAssocID="{966316A2-1302-42B9-86A1-2FF378AEFD55}" presName="compChildNode" presStyleCnt="0"/>
      <dgm:spPr/>
    </dgm:pt>
    <dgm:pt modelId="{1071B85B-8234-49F8-A9DC-21F05CE90B9C}" type="pres">
      <dgm:prSet presAssocID="{966316A2-1302-42B9-86A1-2FF378AEFD55}" presName="theInnerList" presStyleCnt="0"/>
      <dgm:spPr/>
    </dgm:pt>
    <dgm:pt modelId="{1F60235D-8D5C-4775-B930-2BA075B023D0}" type="pres">
      <dgm:prSet presAssocID="{8C6CB469-7222-403F-A9E3-7ECD0B218737}" presName="childNode" presStyleLbl="node1" presStyleIdx="5" presStyleCnt="11">
        <dgm:presLayoutVars>
          <dgm:bulletEnabled val="1"/>
        </dgm:presLayoutVars>
      </dgm:prSet>
      <dgm:spPr/>
    </dgm:pt>
    <dgm:pt modelId="{EF3C3AF4-B142-4CE1-B94D-040AFE02C207}" type="pres">
      <dgm:prSet presAssocID="{8C6CB469-7222-403F-A9E3-7ECD0B218737}" presName="aSpace2" presStyleCnt="0"/>
      <dgm:spPr/>
    </dgm:pt>
    <dgm:pt modelId="{AF9943C1-E37F-4313-A4EB-D4B8DDCA3411}" type="pres">
      <dgm:prSet presAssocID="{AB1DF8DB-304A-4546-83E9-488E9060C290}" presName="childNode" presStyleLbl="node1" presStyleIdx="6" presStyleCnt="11">
        <dgm:presLayoutVars>
          <dgm:bulletEnabled val="1"/>
        </dgm:presLayoutVars>
      </dgm:prSet>
      <dgm:spPr/>
    </dgm:pt>
    <dgm:pt modelId="{B9612DB5-445F-4C98-A0E2-11AF923372B1}" type="pres">
      <dgm:prSet presAssocID="{AB1DF8DB-304A-4546-83E9-488E9060C290}" presName="aSpace2" presStyleCnt="0"/>
      <dgm:spPr/>
    </dgm:pt>
    <dgm:pt modelId="{335E9843-EB80-4FAF-BD2F-8A42689ECDC5}" type="pres">
      <dgm:prSet presAssocID="{B7B2AD07-E528-44F2-99FA-6636A338E0F3}" presName="childNode" presStyleLbl="node1" presStyleIdx="7" presStyleCnt="11">
        <dgm:presLayoutVars>
          <dgm:bulletEnabled val="1"/>
        </dgm:presLayoutVars>
      </dgm:prSet>
      <dgm:spPr/>
    </dgm:pt>
    <dgm:pt modelId="{CCF517D3-AF6F-49E0-A2A5-34DCBB6B3019}" type="pres">
      <dgm:prSet presAssocID="{966316A2-1302-42B9-86A1-2FF378AEFD55}" presName="aSpace" presStyleCnt="0"/>
      <dgm:spPr/>
    </dgm:pt>
    <dgm:pt modelId="{3B70C26E-A239-4C80-8638-FDF6456A1264}" type="pres">
      <dgm:prSet presAssocID="{403AEE70-C66A-4141-BECC-9B4E2DE3AD54}" presName="compNode" presStyleCnt="0"/>
      <dgm:spPr/>
    </dgm:pt>
    <dgm:pt modelId="{B5A5CF9C-6A34-4837-BAFE-31EF7B25E889}" type="pres">
      <dgm:prSet presAssocID="{403AEE70-C66A-4141-BECC-9B4E2DE3AD54}" presName="aNode" presStyleLbl="bgShp" presStyleIdx="2" presStyleCnt="3"/>
      <dgm:spPr/>
    </dgm:pt>
    <dgm:pt modelId="{4111D021-9590-4700-88B8-CA9C6EB8661C}" type="pres">
      <dgm:prSet presAssocID="{403AEE70-C66A-4141-BECC-9B4E2DE3AD54}" presName="textNode" presStyleLbl="bgShp" presStyleIdx="2" presStyleCnt="3"/>
      <dgm:spPr/>
    </dgm:pt>
    <dgm:pt modelId="{2BB8CF4F-A631-41A0-9012-05D231FCCA6A}" type="pres">
      <dgm:prSet presAssocID="{403AEE70-C66A-4141-BECC-9B4E2DE3AD54}" presName="compChildNode" presStyleCnt="0"/>
      <dgm:spPr/>
    </dgm:pt>
    <dgm:pt modelId="{8F6BD9D0-425E-476D-9DDE-EC2BB0E10AA6}" type="pres">
      <dgm:prSet presAssocID="{403AEE70-C66A-4141-BECC-9B4E2DE3AD54}" presName="theInnerList" presStyleCnt="0"/>
      <dgm:spPr/>
    </dgm:pt>
    <dgm:pt modelId="{50C80B0F-9737-4602-B90B-24D0E9522BFE}" type="pres">
      <dgm:prSet presAssocID="{D60E87EF-46A7-4E60-A0DB-B62D552CFC9E}" presName="childNode" presStyleLbl="node1" presStyleIdx="8" presStyleCnt="11">
        <dgm:presLayoutVars>
          <dgm:bulletEnabled val="1"/>
        </dgm:presLayoutVars>
      </dgm:prSet>
      <dgm:spPr/>
    </dgm:pt>
    <dgm:pt modelId="{4518E713-C22D-451A-A7C5-A959E2DBBE6A}" type="pres">
      <dgm:prSet presAssocID="{D60E87EF-46A7-4E60-A0DB-B62D552CFC9E}" presName="aSpace2" presStyleCnt="0"/>
      <dgm:spPr/>
    </dgm:pt>
    <dgm:pt modelId="{6B9D2170-5388-4004-9139-A2E3BB284181}" type="pres">
      <dgm:prSet presAssocID="{C22EB13A-B3E0-43EE-A0A1-56A34386A927}" presName="childNode" presStyleLbl="node1" presStyleIdx="9" presStyleCnt="11">
        <dgm:presLayoutVars>
          <dgm:bulletEnabled val="1"/>
        </dgm:presLayoutVars>
      </dgm:prSet>
      <dgm:spPr/>
    </dgm:pt>
    <dgm:pt modelId="{7C3E969D-9EBE-467E-8B09-C6D24913F727}" type="pres">
      <dgm:prSet presAssocID="{C22EB13A-B3E0-43EE-A0A1-56A34386A927}" presName="aSpace2" presStyleCnt="0"/>
      <dgm:spPr/>
    </dgm:pt>
    <dgm:pt modelId="{BBB57E26-B320-476A-A406-E9E5060C0C0A}" type="pres">
      <dgm:prSet presAssocID="{494080B7-BBA6-423C-A4C9-45FFC1636521}" presName="childNode" presStyleLbl="node1" presStyleIdx="10" presStyleCnt="11">
        <dgm:presLayoutVars>
          <dgm:bulletEnabled val="1"/>
        </dgm:presLayoutVars>
      </dgm:prSet>
      <dgm:spPr/>
    </dgm:pt>
  </dgm:ptLst>
  <dgm:cxnLst>
    <dgm:cxn modelId="{E63F2C02-E288-414F-91D2-15CA235B150C}" type="presOf" srcId="{B7B2AD07-E528-44F2-99FA-6636A338E0F3}" destId="{335E9843-EB80-4FAF-BD2F-8A42689ECDC5}" srcOrd="0" destOrd="0" presId="urn:microsoft.com/office/officeart/2005/8/layout/lProcess2"/>
    <dgm:cxn modelId="{94FE3D0A-A8E9-486E-B87D-23E97114A664}" srcId="{5EA1242A-C332-4E8E-AB31-AC815236D542}" destId="{2ED44E3D-A4FA-4BD3-B997-868EFC6EBB3A}" srcOrd="2" destOrd="0" parTransId="{2522CA00-21B1-44F0-BB5B-8D893E11B41E}" sibTransId="{BA44A377-3A80-4954-A9DF-4FFF5B84E46E}"/>
    <dgm:cxn modelId="{EF03480E-C30E-4960-9CE7-8C28D564B175}" type="presOf" srcId="{4B1713F9-FCD3-422E-B141-72F89900D7EB}" destId="{04034191-90BA-451C-9433-B3A119162160}" srcOrd="0" destOrd="0" presId="urn:microsoft.com/office/officeart/2005/8/layout/lProcess2"/>
    <dgm:cxn modelId="{39737B14-43BF-4841-BDCF-CAB0F74189BC}" srcId="{5EA1242A-C332-4E8E-AB31-AC815236D542}" destId="{4AD66138-F02F-48A7-BC45-803F42EF6B41}" srcOrd="4" destOrd="0" parTransId="{355841BB-4507-443D-85D8-A2053F4C11D2}" sibTransId="{82565C0C-CB40-4393-A440-A202C5C26ED7}"/>
    <dgm:cxn modelId="{C6CC7F36-51CE-49DF-8A3B-246F0A89A8C9}" srcId="{4B1713F9-FCD3-422E-B141-72F89900D7EB}" destId="{966316A2-1302-42B9-86A1-2FF378AEFD55}" srcOrd="1" destOrd="0" parTransId="{1CFF5A50-77BC-4AEF-951D-7BDCF55E1624}" sibTransId="{56566990-9C8F-47D0-8F9D-50F7729FA38E}"/>
    <dgm:cxn modelId="{DFF58F3A-66C8-4C3A-BE8D-C63FC5D8357D}" type="presOf" srcId="{81380E07-DB1A-4143-B74E-B1EA43C52305}" destId="{DB18431B-573F-4A4A-899F-9A2D5591F2E2}" srcOrd="0" destOrd="0" presId="urn:microsoft.com/office/officeart/2005/8/layout/lProcess2"/>
    <dgm:cxn modelId="{D6FD7642-2289-4206-A903-FA15E97A09CC}" type="presOf" srcId="{966316A2-1302-42B9-86A1-2FF378AEFD55}" destId="{5BF6459D-F20B-47ED-A979-47462B1B201C}" srcOrd="1" destOrd="0" presId="urn:microsoft.com/office/officeart/2005/8/layout/lProcess2"/>
    <dgm:cxn modelId="{2998754A-66B1-47D6-884A-02F9ABC7EF76}" type="presOf" srcId="{2ED44E3D-A4FA-4BD3-B997-868EFC6EBB3A}" destId="{2D47E04C-52BC-46AB-B88C-0EDB0E2CA04B}" srcOrd="0" destOrd="0" presId="urn:microsoft.com/office/officeart/2005/8/layout/lProcess2"/>
    <dgm:cxn modelId="{66D2E94E-9B0E-47EB-A0B7-98325A1C7B97}" type="presOf" srcId="{1708ADB5-BD5F-46B8-8624-7E98513D22D7}" destId="{AFC28417-C047-48B2-951C-DA4E4508CEDF}" srcOrd="0" destOrd="0" presId="urn:microsoft.com/office/officeart/2005/8/layout/lProcess2"/>
    <dgm:cxn modelId="{03524551-0124-41D8-B71F-44F16D32BF2E}" srcId="{4B1713F9-FCD3-422E-B141-72F89900D7EB}" destId="{5EA1242A-C332-4E8E-AB31-AC815236D542}" srcOrd="0" destOrd="0" parTransId="{CFC9DBBB-A174-4D41-92C9-EF87EB0C10C7}" sibTransId="{568289F9-8667-4C8B-B25E-E93D7DCB45AA}"/>
    <dgm:cxn modelId="{0F566355-81A7-47B9-A596-1E5173C61F1E}" type="presOf" srcId="{4AD66138-F02F-48A7-BC45-803F42EF6B41}" destId="{DEAF9442-3B60-4509-B5E6-A74859AADE6E}" srcOrd="0" destOrd="0" presId="urn:microsoft.com/office/officeart/2005/8/layout/lProcess2"/>
    <dgm:cxn modelId="{B7D97B55-C7FF-4CE6-9EC4-FB209FAB2206}" srcId="{403AEE70-C66A-4141-BECC-9B4E2DE3AD54}" destId="{494080B7-BBA6-423C-A4C9-45FFC1636521}" srcOrd="2" destOrd="0" parTransId="{7FF72848-C11A-44A0-9989-2752F5B4D1E9}" sibTransId="{E86B1DC7-3FA8-4D24-B0E1-F1DB170AF3C8}"/>
    <dgm:cxn modelId="{AA8BCC65-DED8-4E50-8388-B3931A5C6EF9}" type="presOf" srcId="{C22EB13A-B3E0-43EE-A0A1-56A34386A927}" destId="{6B9D2170-5388-4004-9139-A2E3BB284181}" srcOrd="0" destOrd="0" presId="urn:microsoft.com/office/officeart/2005/8/layout/lProcess2"/>
    <dgm:cxn modelId="{717F9E66-6B40-4F62-BD2A-BA67BD13C92A}" srcId="{5EA1242A-C332-4E8E-AB31-AC815236D542}" destId="{81380E07-DB1A-4143-B74E-B1EA43C52305}" srcOrd="0" destOrd="0" parTransId="{BA36554A-2921-4A64-85D7-0075478A034D}" sibTransId="{489B960B-3F8C-4127-A3D3-4C0F38D4A55F}"/>
    <dgm:cxn modelId="{E505376D-18DA-481A-A8E9-AE8659BAF146}" srcId="{966316A2-1302-42B9-86A1-2FF378AEFD55}" destId="{AB1DF8DB-304A-4546-83E9-488E9060C290}" srcOrd="1" destOrd="0" parTransId="{B0F250D5-8419-4574-8781-E7EDC6507512}" sibTransId="{D7B842EE-33BE-471A-ADF6-62FD7CEDF4E4}"/>
    <dgm:cxn modelId="{32014F6F-700E-4819-A2DD-1B9268C9D650}" type="presOf" srcId="{CABD8A74-D67D-4FCA-98CC-E9CD0E05D0BA}" destId="{1272EE31-1667-4B31-82FF-AB003E64109E}" srcOrd="0" destOrd="0" presId="urn:microsoft.com/office/officeart/2005/8/layout/lProcess2"/>
    <dgm:cxn modelId="{673D477C-B942-4DF3-8973-1B86D4D8E2D3}" type="presOf" srcId="{966316A2-1302-42B9-86A1-2FF378AEFD55}" destId="{09874997-378E-4A23-B5BC-409EE2D9062C}" srcOrd="0" destOrd="0" presId="urn:microsoft.com/office/officeart/2005/8/layout/lProcess2"/>
    <dgm:cxn modelId="{092E8C7D-84D3-4E45-9DDD-A71391717134}" srcId="{403AEE70-C66A-4141-BECC-9B4E2DE3AD54}" destId="{C22EB13A-B3E0-43EE-A0A1-56A34386A927}" srcOrd="1" destOrd="0" parTransId="{FBB0198E-9697-4879-9FF8-202A891AE6D2}" sibTransId="{DF462140-1A60-4CE0-B653-540F2BF9A232}"/>
    <dgm:cxn modelId="{20570C80-5AC6-4975-BCF7-CAA2EB35F6A7}" srcId="{403AEE70-C66A-4141-BECC-9B4E2DE3AD54}" destId="{D60E87EF-46A7-4E60-A0DB-B62D552CFC9E}" srcOrd="0" destOrd="0" parTransId="{C5C86FE5-81AE-447E-9EF7-572F22CB9712}" sibTransId="{CE54497F-1BE2-4A62-BDA4-34D5190F3BB9}"/>
    <dgm:cxn modelId="{1A025989-6520-42A3-A9CD-41DC156E9BEC}" srcId="{966316A2-1302-42B9-86A1-2FF378AEFD55}" destId="{8C6CB469-7222-403F-A9E3-7ECD0B218737}" srcOrd="0" destOrd="0" parTransId="{9E0BEF8B-4DE2-4F28-A8F9-2A0B0C0F0BC0}" sibTransId="{16D7452B-D88D-478E-94DE-79F544E9AF0E}"/>
    <dgm:cxn modelId="{7B528F99-EEF8-4BA6-840A-D50B6272177C}" type="presOf" srcId="{5EA1242A-C332-4E8E-AB31-AC815236D542}" destId="{B7DF2822-4F80-46C0-A43A-53EBD1E3CE9E}" srcOrd="0" destOrd="0" presId="urn:microsoft.com/office/officeart/2005/8/layout/lProcess2"/>
    <dgm:cxn modelId="{E4E1EB9F-24F7-4A8C-A5F9-AEEEE886FF7E}" type="presOf" srcId="{8C6CB469-7222-403F-A9E3-7ECD0B218737}" destId="{1F60235D-8D5C-4775-B930-2BA075B023D0}" srcOrd="0" destOrd="0" presId="urn:microsoft.com/office/officeart/2005/8/layout/lProcess2"/>
    <dgm:cxn modelId="{8239ADA0-8E8F-4B46-9551-FAB961985D4F}" srcId="{4B1713F9-FCD3-422E-B141-72F89900D7EB}" destId="{403AEE70-C66A-4141-BECC-9B4E2DE3AD54}" srcOrd="2" destOrd="0" parTransId="{CEBF46C4-96E1-4284-BEE2-0115B4790FB9}" sibTransId="{0A0033AD-977E-484E-9229-F4FDBBD7BC12}"/>
    <dgm:cxn modelId="{5340DFA3-DA40-4D19-A17B-C8131D58FAED}" type="presOf" srcId="{D60E87EF-46A7-4E60-A0DB-B62D552CFC9E}" destId="{50C80B0F-9737-4602-B90B-24D0E9522BFE}" srcOrd="0" destOrd="0" presId="urn:microsoft.com/office/officeart/2005/8/layout/lProcess2"/>
    <dgm:cxn modelId="{9F2639AC-5365-4DC4-8BC2-B005CDD55B0B}" type="presOf" srcId="{403AEE70-C66A-4141-BECC-9B4E2DE3AD54}" destId="{4111D021-9590-4700-88B8-CA9C6EB8661C}" srcOrd="1" destOrd="0" presId="urn:microsoft.com/office/officeart/2005/8/layout/lProcess2"/>
    <dgm:cxn modelId="{7E301BB1-05CD-432E-9E5F-DEA4447FCD22}" type="presOf" srcId="{494080B7-BBA6-423C-A4C9-45FFC1636521}" destId="{BBB57E26-B320-476A-A406-E9E5060C0C0A}" srcOrd="0" destOrd="0" presId="urn:microsoft.com/office/officeart/2005/8/layout/lProcess2"/>
    <dgm:cxn modelId="{CB06C7B6-6BA3-4E9E-B398-A0740BF9BE7B}" srcId="{5EA1242A-C332-4E8E-AB31-AC815236D542}" destId="{1708ADB5-BD5F-46B8-8624-7E98513D22D7}" srcOrd="1" destOrd="0" parTransId="{D1178EEA-067C-4A69-AAAD-BD8ADAC0D2BC}" sibTransId="{7DDC1B9B-BD33-4DC6-BC63-01E91C7CF1BC}"/>
    <dgm:cxn modelId="{2D011ACE-D4A7-4DE8-A2ED-658CC63F79A8}" srcId="{5EA1242A-C332-4E8E-AB31-AC815236D542}" destId="{CABD8A74-D67D-4FCA-98CC-E9CD0E05D0BA}" srcOrd="3" destOrd="0" parTransId="{EF395A6D-3CCB-48A7-BDFF-BC7A68DCECCD}" sibTransId="{0B7B19C5-E828-4700-9D9F-A1D57D899774}"/>
    <dgm:cxn modelId="{14F0D4DB-F563-4BD2-B353-C05A169644D1}" type="presOf" srcId="{403AEE70-C66A-4141-BECC-9B4E2DE3AD54}" destId="{B5A5CF9C-6A34-4837-BAFE-31EF7B25E889}" srcOrd="0" destOrd="0" presId="urn:microsoft.com/office/officeart/2005/8/layout/lProcess2"/>
    <dgm:cxn modelId="{176352E1-D413-4976-9914-410B1E670C3B}" type="presOf" srcId="{5EA1242A-C332-4E8E-AB31-AC815236D542}" destId="{B15E7198-76AF-412C-B297-E9B472FE5A0B}" srcOrd="1" destOrd="0" presId="urn:microsoft.com/office/officeart/2005/8/layout/lProcess2"/>
    <dgm:cxn modelId="{9CE65AE6-8E1C-4547-834F-AE5CB95AE80E}" type="presOf" srcId="{AB1DF8DB-304A-4546-83E9-488E9060C290}" destId="{AF9943C1-E37F-4313-A4EB-D4B8DDCA3411}" srcOrd="0" destOrd="0" presId="urn:microsoft.com/office/officeart/2005/8/layout/lProcess2"/>
    <dgm:cxn modelId="{814DA7EF-49F0-4183-B7FC-D4E79B33F969}" srcId="{966316A2-1302-42B9-86A1-2FF378AEFD55}" destId="{B7B2AD07-E528-44F2-99FA-6636A338E0F3}" srcOrd="2" destOrd="0" parTransId="{649B1E83-B788-4B58-A9EC-C274AB386C83}" sibTransId="{9838F7D2-B47B-4F6D-8A37-18A9757D77D3}"/>
    <dgm:cxn modelId="{72EE57A5-EC8B-4C3C-9714-0C94580F0918}" type="presParOf" srcId="{04034191-90BA-451C-9433-B3A119162160}" destId="{654CC1CA-8CB9-43A0-A855-6F213B7DA1F0}" srcOrd="0" destOrd="0" presId="urn:microsoft.com/office/officeart/2005/8/layout/lProcess2"/>
    <dgm:cxn modelId="{D366A76C-ABF8-4929-B76A-F9D7CDC55F3A}" type="presParOf" srcId="{654CC1CA-8CB9-43A0-A855-6F213B7DA1F0}" destId="{B7DF2822-4F80-46C0-A43A-53EBD1E3CE9E}" srcOrd="0" destOrd="0" presId="urn:microsoft.com/office/officeart/2005/8/layout/lProcess2"/>
    <dgm:cxn modelId="{04D7557A-A900-493B-8908-8B00C0FB5068}" type="presParOf" srcId="{654CC1CA-8CB9-43A0-A855-6F213B7DA1F0}" destId="{B15E7198-76AF-412C-B297-E9B472FE5A0B}" srcOrd="1" destOrd="0" presId="urn:microsoft.com/office/officeart/2005/8/layout/lProcess2"/>
    <dgm:cxn modelId="{C10CAC67-16CE-4BD9-AF9A-EDA01F161C4E}" type="presParOf" srcId="{654CC1CA-8CB9-43A0-A855-6F213B7DA1F0}" destId="{E948DC85-3915-4633-AA82-4697A655DA3E}" srcOrd="2" destOrd="0" presId="urn:microsoft.com/office/officeart/2005/8/layout/lProcess2"/>
    <dgm:cxn modelId="{67ACAF89-7131-4038-9882-CAB49927CFFC}" type="presParOf" srcId="{E948DC85-3915-4633-AA82-4697A655DA3E}" destId="{20E4C519-D629-4E6A-ACB0-70FFAD2358D6}" srcOrd="0" destOrd="0" presId="urn:microsoft.com/office/officeart/2005/8/layout/lProcess2"/>
    <dgm:cxn modelId="{87615168-2C6D-4D2C-8526-3795D3A375D7}" type="presParOf" srcId="{20E4C519-D629-4E6A-ACB0-70FFAD2358D6}" destId="{DB18431B-573F-4A4A-899F-9A2D5591F2E2}" srcOrd="0" destOrd="0" presId="urn:microsoft.com/office/officeart/2005/8/layout/lProcess2"/>
    <dgm:cxn modelId="{5BC72A73-C052-4768-A6EB-E6C6C809CA76}" type="presParOf" srcId="{20E4C519-D629-4E6A-ACB0-70FFAD2358D6}" destId="{4C29A4AD-2BB4-4E2E-A979-2CC140C3DA80}" srcOrd="1" destOrd="0" presId="urn:microsoft.com/office/officeart/2005/8/layout/lProcess2"/>
    <dgm:cxn modelId="{72D75505-1F87-4E2B-801A-150FA5BD9268}" type="presParOf" srcId="{20E4C519-D629-4E6A-ACB0-70FFAD2358D6}" destId="{AFC28417-C047-48B2-951C-DA4E4508CEDF}" srcOrd="2" destOrd="0" presId="urn:microsoft.com/office/officeart/2005/8/layout/lProcess2"/>
    <dgm:cxn modelId="{0AD6A42D-209E-48E0-873D-6D31C1279D94}" type="presParOf" srcId="{20E4C519-D629-4E6A-ACB0-70FFAD2358D6}" destId="{B8E8FB10-A5FC-45C9-ACFB-D8C336E496A7}" srcOrd="3" destOrd="0" presId="urn:microsoft.com/office/officeart/2005/8/layout/lProcess2"/>
    <dgm:cxn modelId="{76D0765F-FAE3-483C-AA9F-E3AC19056DD4}" type="presParOf" srcId="{20E4C519-D629-4E6A-ACB0-70FFAD2358D6}" destId="{2D47E04C-52BC-46AB-B88C-0EDB0E2CA04B}" srcOrd="4" destOrd="0" presId="urn:microsoft.com/office/officeart/2005/8/layout/lProcess2"/>
    <dgm:cxn modelId="{469A6179-9FE5-4B90-BDE8-39E89C4E57E2}" type="presParOf" srcId="{20E4C519-D629-4E6A-ACB0-70FFAD2358D6}" destId="{6E2FE09B-01B8-4901-8C2E-2EA03FE0988F}" srcOrd="5" destOrd="0" presId="urn:microsoft.com/office/officeart/2005/8/layout/lProcess2"/>
    <dgm:cxn modelId="{B7449CCC-97E6-422D-B685-BF8A26BADC2C}" type="presParOf" srcId="{20E4C519-D629-4E6A-ACB0-70FFAD2358D6}" destId="{1272EE31-1667-4B31-82FF-AB003E64109E}" srcOrd="6" destOrd="0" presId="urn:microsoft.com/office/officeart/2005/8/layout/lProcess2"/>
    <dgm:cxn modelId="{B9F247FB-E55D-43EF-BD17-D9CA4877EAAE}" type="presParOf" srcId="{20E4C519-D629-4E6A-ACB0-70FFAD2358D6}" destId="{5E736FDC-2859-4EC6-8F8C-0E9C4287C72E}" srcOrd="7" destOrd="0" presId="urn:microsoft.com/office/officeart/2005/8/layout/lProcess2"/>
    <dgm:cxn modelId="{B3D88560-C994-4D5D-A766-9BF9A858AD65}" type="presParOf" srcId="{20E4C519-D629-4E6A-ACB0-70FFAD2358D6}" destId="{DEAF9442-3B60-4509-B5E6-A74859AADE6E}" srcOrd="8" destOrd="0" presId="urn:microsoft.com/office/officeart/2005/8/layout/lProcess2"/>
    <dgm:cxn modelId="{CD0E04E5-81A2-4CFA-8204-8D8C53330CBD}" type="presParOf" srcId="{04034191-90BA-451C-9433-B3A119162160}" destId="{F4ECECE1-D391-429F-ACBC-D2527F124A50}" srcOrd="1" destOrd="0" presId="urn:microsoft.com/office/officeart/2005/8/layout/lProcess2"/>
    <dgm:cxn modelId="{138C83D1-B53C-4647-8A45-093259ACD1E9}" type="presParOf" srcId="{04034191-90BA-451C-9433-B3A119162160}" destId="{88EBF777-D60A-4356-B7EF-4ABD419ED372}" srcOrd="2" destOrd="0" presId="urn:microsoft.com/office/officeart/2005/8/layout/lProcess2"/>
    <dgm:cxn modelId="{4D6CD3F1-CE10-42CF-974F-0B024C699284}" type="presParOf" srcId="{88EBF777-D60A-4356-B7EF-4ABD419ED372}" destId="{09874997-378E-4A23-B5BC-409EE2D9062C}" srcOrd="0" destOrd="0" presId="urn:microsoft.com/office/officeart/2005/8/layout/lProcess2"/>
    <dgm:cxn modelId="{15A3EC34-AECC-4098-9A84-20FB5359E2F3}" type="presParOf" srcId="{88EBF777-D60A-4356-B7EF-4ABD419ED372}" destId="{5BF6459D-F20B-47ED-A979-47462B1B201C}" srcOrd="1" destOrd="0" presId="urn:microsoft.com/office/officeart/2005/8/layout/lProcess2"/>
    <dgm:cxn modelId="{7EECB676-6487-41DB-8AEE-1A2FAB97BB38}" type="presParOf" srcId="{88EBF777-D60A-4356-B7EF-4ABD419ED372}" destId="{EC3CB237-326B-4585-87AD-C710EE5EB12F}" srcOrd="2" destOrd="0" presId="urn:microsoft.com/office/officeart/2005/8/layout/lProcess2"/>
    <dgm:cxn modelId="{46C4F80E-3AB3-4C16-B673-03926F0B7C62}" type="presParOf" srcId="{EC3CB237-326B-4585-87AD-C710EE5EB12F}" destId="{1071B85B-8234-49F8-A9DC-21F05CE90B9C}" srcOrd="0" destOrd="0" presId="urn:microsoft.com/office/officeart/2005/8/layout/lProcess2"/>
    <dgm:cxn modelId="{3A319608-6490-407D-8919-033017AB2A24}" type="presParOf" srcId="{1071B85B-8234-49F8-A9DC-21F05CE90B9C}" destId="{1F60235D-8D5C-4775-B930-2BA075B023D0}" srcOrd="0" destOrd="0" presId="urn:microsoft.com/office/officeart/2005/8/layout/lProcess2"/>
    <dgm:cxn modelId="{288623FC-617D-4ADF-8BE1-C635D35C8B4B}" type="presParOf" srcId="{1071B85B-8234-49F8-A9DC-21F05CE90B9C}" destId="{EF3C3AF4-B142-4CE1-B94D-040AFE02C207}" srcOrd="1" destOrd="0" presId="urn:microsoft.com/office/officeart/2005/8/layout/lProcess2"/>
    <dgm:cxn modelId="{8CF933F0-72DD-4D14-B546-36414F62EAF3}" type="presParOf" srcId="{1071B85B-8234-49F8-A9DC-21F05CE90B9C}" destId="{AF9943C1-E37F-4313-A4EB-D4B8DDCA3411}" srcOrd="2" destOrd="0" presId="urn:microsoft.com/office/officeart/2005/8/layout/lProcess2"/>
    <dgm:cxn modelId="{9CF40DA0-142A-49DD-8F0D-915EB9632287}" type="presParOf" srcId="{1071B85B-8234-49F8-A9DC-21F05CE90B9C}" destId="{B9612DB5-445F-4C98-A0E2-11AF923372B1}" srcOrd="3" destOrd="0" presId="urn:microsoft.com/office/officeart/2005/8/layout/lProcess2"/>
    <dgm:cxn modelId="{C1DE164B-FDE7-4F84-98A4-0FD5CDCDA70C}" type="presParOf" srcId="{1071B85B-8234-49F8-A9DC-21F05CE90B9C}" destId="{335E9843-EB80-4FAF-BD2F-8A42689ECDC5}" srcOrd="4" destOrd="0" presId="urn:microsoft.com/office/officeart/2005/8/layout/lProcess2"/>
    <dgm:cxn modelId="{652F7286-64B4-41B8-BF72-96B6A0A2D61A}" type="presParOf" srcId="{04034191-90BA-451C-9433-B3A119162160}" destId="{CCF517D3-AF6F-49E0-A2A5-34DCBB6B3019}" srcOrd="3" destOrd="0" presId="urn:microsoft.com/office/officeart/2005/8/layout/lProcess2"/>
    <dgm:cxn modelId="{AB40F9C0-9D82-441C-A03E-6ADE1605C989}" type="presParOf" srcId="{04034191-90BA-451C-9433-B3A119162160}" destId="{3B70C26E-A239-4C80-8638-FDF6456A1264}" srcOrd="4" destOrd="0" presId="urn:microsoft.com/office/officeart/2005/8/layout/lProcess2"/>
    <dgm:cxn modelId="{391C2E52-6E0A-4794-B8B5-685FB626D71A}" type="presParOf" srcId="{3B70C26E-A239-4C80-8638-FDF6456A1264}" destId="{B5A5CF9C-6A34-4837-BAFE-31EF7B25E889}" srcOrd="0" destOrd="0" presId="urn:microsoft.com/office/officeart/2005/8/layout/lProcess2"/>
    <dgm:cxn modelId="{79996D2B-052B-4BFD-81F5-C0D50D2CF434}" type="presParOf" srcId="{3B70C26E-A239-4C80-8638-FDF6456A1264}" destId="{4111D021-9590-4700-88B8-CA9C6EB8661C}" srcOrd="1" destOrd="0" presId="urn:microsoft.com/office/officeart/2005/8/layout/lProcess2"/>
    <dgm:cxn modelId="{27B0E395-0F82-48F7-B03C-66C06A7A725E}" type="presParOf" srcId="{3B70C26E-A239-4C80-8638-FDF6456A1264}" destId="{2BB8CF4F-A631-41A0-9012-05D231FCCA6A}" srcOrd="2" destOrd="0" presId="urn:microsoft.com/office/officeart/2005/8/layout/lProcess2"/>
    <dgm:cxn modelId="{A595CB59-18FE-4030-A577-6FD41F50C7F0}" type="presParOf" srcId="{2BB8CF4F-A631-41A0-9012-05D231FCCA6A}" destId="{8F6BD9D0-425E-476D-9DDE-EC2BB0E10AA6}" srcOrd="0" destOrd="0" presId="urn:microsoft.com/office/officeart/2005/8/layout/lProcess2"/>
    <dgm:cxn modelId="{76D40953-38CF-4D4E-8A1A-8E70547C1ED0}" type="presParOf" srcId="{8F6BD9D0-425E-476D-9DDE-EC2BB0E10AA6}" destId="{50C80B0F-9737-4602-B90B-24D0E9522BFE}" srcOrd="0" destOrd="0" presId="urn:microsoft.com/office/officeart/2005/8/layout/lProcess2"/>
    <dgm:cxn modelId="{27286571-B042-4171-B7D7-FA6E56654B89}" type="presParOf" srcId="{8F6BD9D0-425E-476D-9DDE-EC2BB0E10AA6}" destId="{4518E713-C22D-451A-A7C5-A959E2DBBE6A}" srcOrd="1" destOrd="0" presId="urn:microsoft.com/office/officeart/2005/8/layout/lProcess2"/>
    <dgm:cxn modelId="{76C1D6F6-A508-4EBC-B2D1-C713706F9771}" type="presParOf" srcId="{8F6BD9D0-425E-476D-9DDE-EC2BB0E10AA6}" destId="{6B9D2170-5388-4004-9139-A2E3BB284181}" srcOrd="2" destOrd="0" presId="urn:microsoft.com/office/officeart/2005/8/layout/lProcess2"/>
    <dgm:cxn modelId="{18AF707C-9B53-4280-879E-94DF7EA6D9F0}" type="presParOf" srcId="{8F6BD9D0-425E-476D-9DDE-EC2BB0E10AA6}" destId="{7C3E969D-9EBE-467E-8B09-C6D24913F727}" srcOrd="3" destOrd="0" presId="urn:microsoft.com/office/officeart/2005/8/layout/lProcess2"/>
    <dgm:cxn modelId="{4B07EA56-4F06-4FA3-B79F-E548DE8DC4E7}" type="presParOf" srcId="{8F6BD9D0-425E-476D-9DDE-EC2BB0E10AA6}" destId="{BBB57E26-B320-476A-A406-E9E5060C0C0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F2822-4F80-46C0-A43A-53EBD1E3CE9E}">
      <dsp:nvSpPr>
        <dsp:cNvPr id="0" name=""/>
        <dsp:cNvSpPr/>
      </dsp:nvSpPr>
      <dsp:spPr>
        <a:xfrm>
          <a:off x="59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Scale and Rigor</a:t>
          </a:r>
        </a:p>
      </dsp:txBody>
      <dsp:txXfrm>
        <a:off x="595" y="0"/>
        <a:ext cx="1548288" cy="1137686"/>
      </dsp:txXfrm>
    </dsp:sp>
    <dsp:sp modelId="{DB18431B-573F-4A4A-899F-9A2D5591F2E2}">
      <dsp:nvSpPr>
        <dsp:cNvPr id="0" name=""/>
        <dsp:cNvSpPr/>
      </dsp:nvSpPr>
      <dsp:spPr>
        <a:xfrm>
          <a:off x="155424" y="1138403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Access to Data</a:t>
          </a:r>
        </a:p>
      </dsp:txBody>
      <dsp:txXfrm>
        <a:off x="168273" y="1151252"/>
        <a:ext cx="1212932" cy="413016"/>
      </dsp:txXfrm>
    </dsp:sp>
    <dsp:sp modelId="{AFC28417-C047-48B2-951C-DA4E4508CEDF}">
      <dsp:nvSpPr>
        <dsp:cNvPr id="0" name=""/>
        <dsp:cNvSpPr/>
      </dsp:nvSpPr>
      <dsp:spPr>
        <a:xfrm>
          <a:off x="155424" y="164461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294754"/>
            <a:satOff val="1353"/>
            <a:lumOff val="1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Collaboration</a:t>
          </a:r>
        </a:p>
      </dsp:txBody>
      <dsp:txXfrm>
        <a:off x="168273" y="1657461"/>
        <a:ext cx="1212932" cy="413016"/>
      </dsp:txXfrm>
    </dsp:sp>
    <dsp:sp modelId="{2D47E04C-52BC-46AB-B88C-0EDB0E2CA04B}">
      <dsp:nvSpPr>
        <dsp:cNvPr id="0" name=""/>
        <dsp:cNvSpPr/>
      </dsp:nvSpPr>
      <dsp:spPr>
        <a:xfrm>
          <a:off x="155424" y="2150822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589508"/>
            <a:satOff val="2705"/>
            <a:lumOff val="3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Distributed Training</a:t>
          </a:r>
        </a:p>
      </dsp:txBody>
      <dsp:txXfrm>
        <a:off x="168273" y="2163671"/>
        <a:ext cx="1212932" cy="413016"/>
      </dsp:txXfrm>
    </dsp:sp>
    <dsp:sp modelId="{1272EE31-1667-4B31-82FF-AB003E64109E}">
      <dsp:nvSpPr>
        <dsp:cNvPr id="0" name=""/>
        <dsp:cNvSpPr/>
      </dsp:nvSpPr>
      <dsp:spPr>
        <a:xfrm>
          <a:off x="155424" y="2657031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884263"/>
            <a:satOff val="4058"/>
            <a:lumOff val="5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Explainability</a:t>
          </a:r>
        </a:p>
      </dsp:txBody>
      <dsp:txXfrm>
        <a:off x="168273" y="2669880"/>
        <a:ext cx="1212932" cy="413016"/>
      </dsp:txXfrm>
    </dsp:sp>
    <dsp:sp modelId="{DEAF9442-3B60-4509-B5E6-A74859AADE6E}">
      <dsp:nvSpPr>
        <dsp:cNvPr id="0" name=""/>
        <dsp:cNvSpPr/>
      </dsp:nvSpPr>
      <dsp:spPr>
        <a:xfrm>
          <a:off x="155424" y="3163240"/>
          <a:ext cx="1238630" cy="438714"/>
        </a:xfrm>
        <a:prstGeom prst="roundRect">
          <a:avLst>
            <a:gd name="adj" fmla="val 10000"/>
          </a:avLst>
        </a:prstGeom>
        <a:solidFill>
          <a:schemeClr val="accent2">
            <a:hueOff val="1179017"/>
            <a:satOff val="5410"/>
            <a:lumOff val="7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Fairness</a:t>
          </a:r>
        </a:p>
      </dsp:txBody>
      <dsp:txXfrm>
        <a:off x="168273" y="3176089"/>
        <a:ext cx="1212932" cy="413016"/>
      </dsp:txXfrm>
    </dsp:sp>
    <dsp:sp modelId="{09874997-378E-4A23-B5BC-409EE2D9062C}">
      <dsp:nvSpPr>
        <dsp:cNvPr id="0" name=""/>
        <dsp:cNvSpPr/>
      </dsp:nvSpPr>
      <dsp:spPr>
        <a:xfrm>
          <a:off x="166500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Operationalization</a:t>
          </a:r>
        </a:p>
      </dsp:txBody>
      <dsp:txXfrm>
        <a:off x="1665005" y="0"/>
        <a:ext cx="1548288" cy="1137686"/>
      </dsp:txXfrm>
    </dsp:sp>
    <dsp:sp modelId="{1F60235D-8D5C-4775-B930-2BA075B023D0}">
      <dsp:nvSpPr>
        <dsp:cNvPr id="0" name=""/>
        <dsp:cNvSpPr/>
      </dsp:nvSpPr>
      <dsp:spPr>
        <a:xfrm>
          <a:off x="181983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Batch Scoring</a:t>
          </a:r>
        </a:p>
      </dsp:txBody>
      <dsp:txXfrm>
        <a:off x="1841655" y="1159831"/>
        <a:ext cx="1194988" cy="701390"/>
      </dsp:txXfrm>
    </dsp:sp>
    <dsp:sp modelId="{AF9943C1-E37F-4313-A4EB-D4B8DDCA3411}">
      <dsp:nvSpPr>
        <dsp:cNvPr id="0" name=""/>
        <dsp:cNvSpPr/>
      </dsp:nvSpPr>
      <dsp:spPr>
        <a:xfrm>
          <a:off x="181983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1768525"/>
            <a:satOff val="8116"/>
            <a:lumOff val="1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Deployment as REST API</a:t>
          </a:r>
        </a:p>
      </dsp:txBody>
      <dsp:txXfrm>
        <a:off x="1841655" y="2019484"/>
        <a:ext cx="1194988" cy="701390"/>
      </dsp:txXfrm>
    </dsp:sp>
    <dsp:sp modelId="{335E9843-EB80-4FAF-BD2F-8A42689ECDC5}">
      <dsp:nvSpPr>
        <dsp:cNvPr id="0" name=""/>
        <dsp:cNvSpPr/>
      </dsp:nvSpPr>
      <dsp:spPr>
        <a:xfrm>
          <a:off x="181983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063279"/>
            <a:satOff val="9468"/>
            <a:lumOff val="13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Containerization</a:t>
          </a:r>
        </a:p>
      </dsp:txBody>
      <dsp:txXfrm>
        <a:off x="1841655" y="2879137"/>
        <a:ext cx="1194988" cy="701390"/>
      </dsp:txXfrm>
    </dsp:sp>
    <dsp:sp modelId="{B5A5CF9C-6A34-4837-BAFE-31EF7B25E889}">
      <dsp:nvSpPr>
        <dsp:cNvPr id="0" name=""/>
        <dsp:cNvSpPr/>
      </dsp:nvSpPr>
      <dsp:spPr>
        <a:xfrm>
          <a:off x="3329415" y="0"/>
          <a:ext cx="1548288" cy="379228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Automation/MLOps</a:t>
          </a:r>
        </a:p>
      </dsp:txBody>
      <dsp:txXfrm>
        <a:off x="3329415" y="0"/>
        <a:ext cx="1548288" cy="1137686"/>
      </dsp:txXfrm>
    </dsp:sp>
    <dsp:sp modelId="{50C80B0F-9737-4602-B90B-24D0E9522BFE}">
      <dsp:nvSpPr>
        <dsp:cNvPr id="0" name=""/>
        <dsp:cNvSpPr/>
      </dsp:nvSpPr>
      <dsp:spPr>
        <a:xfrm>
          <a:off x="3484244" y="1138010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358034"/>
            <a:satOff val="10821"/>
            <a:lumOff val="155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Drift Detection</a:t>
          </a:r>
        </a:p>
      </dsp:txBody>
      <dsp:txXfrm>
        <a:off x="3506065" y="1159831"/>
        <a:ext cx="1194988" cy="701390"/>
      </dsp:txXfrm>
    </dsp:sp>
    <dsp:sp modelId="{6B9D2170-5388-4004-9139-A2E3BB284181}">
      <dsp:nvSpPr>
        <dsp:cNvPr id="0" name=""/>
        <dsp:cNvSpPr/>
      </dsp:nvSpPr>
      <dsp:spPr>
        <a:xfrm>
          <a:off x="3484244" y="1997663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652788"/>
            <a:satOff val="12173"/>
            <a:lumOff val="17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Maintenance</a:t>
          </a:r>
        </a:p>
      </dsp:txBody>
      <dsp:txXfrm>
        <a:off x="3506065" y="2019484"/>
        <a:ext cx="1194988" cy="701390"/>
      </dsp:txXfrm>
    </dsp:sp>
    <dsp:sp modelId="{BBB57E26-B320-476A-A406-E9E5060C0C0A}">
      <dsp:nvSpPr>
        <dsp:cNvPr id="0" name=""/>
        <dsp:cNvSpPr/>
      </dsp:nvSpPr>
      <dsp:spPr>
        <a:xfrm>
          <a:off x="3484244" y="2857316"/>
          <a:ext cx="1238630" cy="745032"/>
        </a:xfrm>
        <a:prstGeom prst="roundRect">
          <a:avLst>
            <a:gd name="adj" fmla="val 10000"/>
          </a:avLst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Automated Retraining</a:t>
          </a:r>
        </a:p>
      </dsp:txBody>
      <dsp:txXfrm>
        <a:off x="3506065" y="2879137"/>
        <a:ext cx="1194988" cy="701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anieslab.github.io/sars-cov-2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hyperlink" Target="https://colbyford.shinyapps.io/StrainHub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jpe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jpeg"/><Relationship Id="rId40" Type="http://schemas.openxmlformats.org/officeDocument/2006/relationships/image" Target="../media/image44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jpe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Relationship Id="rId27" Type="http://schemas.openxmlformats.org/officeDocument/2006/relationships/image" Target="../media/image31.jpe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jpeg"/><Relationship Id="rId38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dirty="0"/>
              <a:t>Industry, Technology, </a:t>
            </a:r>
            <a:r>
              <a:rPr lang="en" sz="4800" b="0" dirty="0"/>
              <a:t>Teaching, &amp; Research</a:t>
            </a:r>
            <a:br>
              <a:rPr lang="en" b="0" dirty="0"/>
            </a:br>
            <a:r>
              <a:rPr lang="en" sz="2400" dirty="0"/>
              <a:t>Colby T. Ford, Ph.D.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UNCC School of Data Science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Associate Professor of Practice Candidate</a:t>
            </a:r>
            <a:endParaRPr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B79DA9-E528-4E11-A659-9FECE294BE3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56680" y="3331799"/>
            <a:ext cx="1259274" cy="9681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Research Examples</a:t>
            </a:r>
          </a:p>
        </p:txBody>
      </p:sp>
    </p:spTree>
    <p:extLst>
      <p:ext uri="{BB962C8B-B14F-4D97-AF65-F5344CB8AC3E}">
        <p14:creationId xmlns:p14="http://schemas.microsoft.com/office/powerpoint/2010/main" val="427299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ML for Malaria Testing 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63D4-DFF4-43C0-A182-08897B4D2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1019" r="3841" b="1017"/>
          <a:stretch/>
        </p:blipFill>
        <p:spPr>
          <a:xfrm>
            <a:off x="247648" y="1172584"/>
            <a:ext cx="2271713" cy="2956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6AC130-F2FB-48D9-B4C1-75E3052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24" y="1172584"/>
            <a:ext cx="3107096" cy="1952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8A61493-B4A0-41F7-A5FB-0D4EBC80A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69" y="2219980"/>
            <a:ext cx="2990852" cy="17509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EAF35D2-6254-4C9C-976D-BA5A5687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501" y="148042"/>
            <a:ext cx="1440962" cy="208703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AD10F64-9A42-4ECE-91EF-B5DA66435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396" y="3218122"/>
            <a:ext cx="2904156" cy="1831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Malaria Detection with Rapid Diagnostic Tests (RDTs) | The Partnership for  Global Health Technologies">
            <a:extLst>
              <a:ext uri="{FF2B5EF4-FFF2-40B4-BE49-F238E27FC236}">
                <a16:creationId xmlns:a16="http://schemas.microsoft.com/office/drawing/2014/main" id="{4A681D37-415D-4683-BF4B-9DA1057F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0" y="3246617"/>
            <a:ext cx="3398060" cy="15934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E5C7A67-A3FE-456F-8B41-B080B4D8D29F}"/>
              </a:ext>
            </a:extLst>
          </p:cNvPr>
          <p:cNvCxnSpPr>
            <a:cxnSpLocks/>
          </p:cNvCxnSpPr>
          <p:nvPr/>
        </p:nvCxnSpPr>
        <p:spPr>
          <a:xfrm>
            <a:off x="5875259" y="1652591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EAC06F7-7C99-4B26-B1BE-6369C7140A6E}"/>
              </a:ext>
            </a:extLst>
          </p:cNvPr>
          <p:cNvCxnSpPr>
            <a:cxnSpLocks/>
          </p:cNvCxnSpPr>
          <p:nvPr/>
        </p:nvCxnSpPr>
        <p:spPr>
          <a:xfrm>
            <a:off x="7428782" y="2650733"/>
            <a:ext cx="572075" cy="56738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04FB412-21A0-2A4F-B2D8-4CF1A4A588B2}"/>
              </a:ext>
            </a:extLst>
          </p:cNvPr>
          <p:cNvSpPr/>
          <p:nvPr/>
        </p:nvSpPr>
        <p:spPr>
          <a:xfrm>
            <a:off x="4518840" y="4601120"/>
            <a:ext cx="12634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Ford et al. (2021)</a:t>
            </a:r>
          </a:p>
        </p:txBody>
      </p:sp>
    </p:spTree>
    <p:extLst>
      <p:ext uri="{BB962C8B-B14F-4D97-AF65-F5344CB8AC3E}">
        <p14:creationId xmlns:p14="http://schemas.microsoft.com/office/powerpoint/2010/main" val="2392631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EE2B-4388-2B46-AFF5-204643D6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26431"/>
            <a:ext cx="8520600" cy="924744"/>
          </a:xfrm>
        </p:spPr>
        <p:txBody>
          <a:bodyPr/>
          <a:lstStyle/>
          <a:p>
            <a:r>
              <a:rPr lang="en-US" dirty="0"/>
              <a:t>Deep Learning for Vaccine Efficacy</a:t>
            </a:r>
            <a:br>
              <a:rPr lang="en-US" dirty="0"/>
            </a:br>
            <a:r>
              <a:rPr lang="en-US" sz="1800" b="0" i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P. falciparum </a:t>
            </a:r>
            <a:r>
              <a:rPr lang="en-US" sz="1800" b="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RTS,S Vaccine from Ghana</a:t>
            </a:r>
            <a:endParaRPr lang="en-US" b="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3BEF0-6073-3F46-BCF9-B1F9BCCA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82" y="1162473"/>
            <a:ext cx="7075714" cy="1840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6C3FB-7425-9B4A-A81C-062E844CF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31"/>
          <a:stretch/>
        </p:blipFill>
        <p:spPr>
          <a:xfrm>
            <a:off x="1447242" y="2500396"/>
            <a:ext cx="2876586" cy="1681612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FD07635-A558-6A49-93C9-495C9BA0B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0300" y="177800"/>
            <a:ext cx="68834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73DAE-19C0-FF43-924D-6FB9A5C28A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210" y="3002481"/>
            <a:ext cx="3462818" cy="2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85A78-80DD-D345-9017-21C75B720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210" y="2694805"/>
            <a:ext cx="2491223" cy="135792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77B3A9-9B36-8B43-A169-9AE10FD4F9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341" b="24727"/>
          <a:stretch/>
        </p:blipFill>
        <p:spPr>
          <a:xfrm>
            <a:off x="-142820" y="1400067"/>
            <a:ext cx="3542909" cy="1681612"/>
          </a:xfrm>
          <a:prstGeom prst="rect">
            <a:avLst/>
          </a:prstGeom>
        </p:spPr>
      </p:pic>
      <p:pic>
        <p:nvPicPr>
          <p:cNvPr id="22" name="Graphic 21" descr="Back">
            <a:extLst>
              <a:ext uri="{FF2B5EF4-FFF2-40B4-BE49-F238E27FC236}">
                <a16:creationId xmlns:a16="http://schemas.microsoft.com/office/drawing/2014/main" id="{808B073F-DAF8-2743-AF02-ABE2A0F71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03303" y="2847514"/>
            <a:ext cx="914400" cy="914400"/>
          </a:xfrm>
          <a:prstGeom prst="rect">
            <a:avLst/>
          </a:prstGeom>
        </p:spPr>
      </p:pic>
      <p:pic>
        <p:nvPicPr>
          <p:cNvPr id="23" name="Graphic 22" descr="Back">
            <a:extLst>
              <a:ext uri="{FF2B5EF4-FFF2-40B4-BE49-F238E27FC236}">
                <a16:creationId xmlns:a16="http://schemas.microsoft.com/office/drawing/2014/main" id="{FB86E0C7-F2F9-BB4C-A04F-2D81CEEBE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78483" y="3871291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550B83-1748-CD4D-A7A3-3C005EC10F86}"/>
              </a:ext>
            </a:extLst>
          </p:cNvPr>
          <p:cNvSpPr txBox="1"/>
          <p:nvPr/>
        </p:nvSpPr>
        <p:spPr>
          <a:xfrm>
            <a:off x="7091078" y="4646111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Dieng and Ford et al., (2021)</a:t>
            </a:r>
          </a:p>
          <a:p>
            <a:pPr algn="ctr"/>
            <a:r>
              <a:rPr lang="en-US" sz="1100" dirty="0"/>
              <a:t>In Review and Ongoing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6D9E70-8368-D84D-B88F-3CDEBD28FF15}"/>
              </a:ext>
            </a:extLst>
          </p:cNvPr>
          <p:cNvSpPr txBox="1"/>
          <p:nvPr/>
        </p:nvSpPr>
        <p:spPr>
          <a:xfrm>
            <a:off x="2404755" y="4572084"/>
            <a:ext cx="182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Docking with Human</a:t>
            </a:r>
          </a:p>
          <a:p>
            <a:pPr algn="ctr"/>
            <a:r>
              <a:rPr lang="en-US" dirty="0"/>
              <a:t>T-Cell Receptor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20F7D-BC8F-F743-866F-2A6F985B6819}"/>
              </a:ext>
            </a:extLst>
          </p:cNvPr>
          <p:cNvSpPr txBox="1"/>
          <p:nvPr/>
        </p:nvSpPr>
        <p:spPr>
          <a:xfrm>
            <a:off x="198899" y="3500304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Proteasomal</a:t>
            </a:r>
          </a:p>
          <a:p>
            <a:pPr algn="ctr"/>
            <a:r>
              <a:rPr lang="en-US" dirty="0"/>
              <a:t>Degradation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856FF-62BF-A14B-B53C-172E7DC65E52}"/>
              </a:ext>
            </a:extLst>
          </p:cNvPr>
          <p:cNvSpPr txBox="1"/>
          <p:nvPr/>
        </p:nvSpPr>
        <p:spPr>
          <a:xfrm>
            <a:off x="68083" y="1217735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Sequence-to-Structure</a:t>
            </a:r>
          </a:p>
        </p:txBody>
      </p:sp>
    </p:spTree>
    <p:extLst>
      <p:ext uri="{BB962C8B-B14F-4D97-AF65-F5344CB8AC3E}">
        <p14:creationId xmlns:p14="http://schemas.microsoft.com/office/powerpoint/2010/main" val="1912524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0CD1-7846-4260-98BE-C4B25AA3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21075"/>
            <a:ext cx="8520600" cy="639600"/>
          </a:xfrm>
        </p:spPr>
        <p:txBody>
          <a:bodyPr/>
          <a:lstStyle/>
          <a:p>
            <a:r>
              <a:rPr lang="en-US" dirty="0"/>
              <a:t>SARS-CoV-2 Variant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A51E4-F2F3-40B5-BF73-E6754034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975"/>
            <a:ext cx="9144000" cy="4045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CB88DB-C6B7-409C-BB23-DB176D2D19E1}"/>
              </a:ext>
            </a:extLst>
          </p:cNvPr>
          <p:cNvSpPr txBox="1"/>
          <p:nvPr/>
        </p:nvSpPr>
        <p:spPr>
          <a:xfrm>
            <a:off x="7067550" y="383000"/>
            <a:ext cx="18716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janieslab.github.io</a:t>
            </a:r>
            <a:r>
              <a:rPr lang="en-US" sz="1000">
                <a:hlinkClick r:id="rId3"/>
              </a:rPr>
              <a:t>/sars-cov-2</a:t>
            </a:r>
            <a:endParaRPr lang="en-US" sz="1000"/>
          </a:p>
          <a:p>
            <a:pPr algn="ctr"/>
            <a:r>
              <a:rPr lang="en-US" sz="1000" dirty="0"/>
              <a:t>Ford et al. (2021)</a:t>
            </a:r>
          </a:p>
        </p:txBody>
      </p:sp>
    </p:spTree>
    <p:extLst>
      <p:ext uri="{BB962C8B-B14F-4D97-AF65-F5344CB8AC3E}">
        <p14:creationId xmlns:p14="http://schemas.microsoft.com/office/powerpoint/2010/main" val="418557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02FD831B-D325-443B-8E40-F45ECA0C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99" y="1113940"/>
            <a:ext cx="5192132" cy="3730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A42843-DB6B-4FC0-AAB6-25D27404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Transmission Visualization</a:t>
            </a:r>
          </a:p>
        </p:txBody>
      </p:sp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F3862D7-48E6-47FC-AA5F-CEC94651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249473"/>
            <a:ext cx="1095375" cy="126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5A75A-E768-4B3B-AB89-113D2A086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9" y="1113940"/>
            <a:ext cx="2500649" cy="2486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1301F8-0AF6-4877-8235-AD445EADE1E4}"/>
              </a:ext>
            </a:extLst>
          </p:cNvPr>
          <p:cNvSpPr txBox="1"/>
          <p:nvPr/>
        </p:nvSpPr>
        <p:spPr>
          <a:xfrm>
            <a:off x="784697" y="4129088"/>
            <a:ext cx="162736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Location and Host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Metadata</a:t>
            </a:r>
          </a:p>
        </p:txBody>
      </p:sp>
      <p:pic>
        <p:nvPicPr>
          <p:cNvPr id="11" name="Graphic 10" descr="Add with solid fill">
            <a:extLst>
              <a:ext uri="{FF2B5EF4-FFF2-40B4-BE49-F238E27FC236}">
                <a16:creationId xmlns:a16="http://schemas.microsoft.com/office/drawing/2014/main" id="{AF102FFF-23ED-4636-9B02-42B42BDF8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7936" y="3663919"/>
            <a:ext cx="367052" cy="367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4123C9-3834-4424-A352-C860157E5512}"/>
              </a:ext>
            </a:extLst>
          </p:cNvPr>
          <p:cNvSpPr txBox="1"/>
          <p:nvPr/>
        </p:nvSpPr>
        <p:spPr>
          <a:xfrm>
            <a:off x="1016168" y="2143125"/>
            <a:ext cx="121058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Phylogenetic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Tree</a:t>
            </a:r>
          </a:p>
        </p:txBody>
      </p:sp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FEE70648-EC39-4EC7-AED5-F51D5984A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614982" y="321468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3C5FE-5FF5-497D-869E-EEFE3478AD92}"/>
              </a:ext>
            </a:extLst>
          </p:cNvPr>
          <p:cNvSpPr txBox="1"/>
          <p:nvPr/>
        </p:nvSpPr>
        <p:spPr>
          <a:xfrm>
            <a:off x="6809825" y="4616290"/>
            <a:ext cx="23175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9"/>
              </a:rPr>
              <a:t>StrainHub.io</a:t>
            </a:r>
            <a:endParaRPr lang="en-US" sz="1100"/>
          </a:p>
          <a:p>
            <a:pPr algn="ctr"/>
            <a:r>
              <a:rPr lang="en-US" sz="1100" dirty="0"/>
              <a:t>Schneider and Ford et al., (2019)</a:t>
            </a:r>
          </a:p>
        </p:txBody>
      </p:sp>
    </p:spTree>
    <p:extLst>
      <p:ext uri="{BB962C8B-B14F-4D97-AF65-F5344CB8AC3E}">
        <p14:creationId xmlns:p14="http://schemas.microsoft.com/office/powerpoint/2010/main" val="3882334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Q&amp;A</a:t>
            </a:r>
            <a:br>
              <a:rPr lang="en" dirty="0"/>
            </a:br>
            <a:r>
              <a:rPr lang="en" sz="2400" dirty="0">
                <a:solidFill>
                  <a:schemeClr val="accent1"/>
                </a:solidFill>
              </a:rPr>
              <a:t>Thank You!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Industry Experience</a:t>
            </a:r>
          </a:p>
        </p:txBody>
      </p:sp>
    </p:spTree>
    <p:extLst>
      <p:ext uri="{BB962C8B-B14F-4D97-AF65-F5344CB8AC3E}">
        <p14:creationId xmlns:p14="http://schemas.microsoft.com/office/powerpoint/2010/main" val="124965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58441-CAE8-4BA9-BEDA-683633D750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1" y="165038"/>
            <a:ext cx="4531732" cy="4254262"/>
          </a:xfrm>
        </p:spPr>
        <p:txBody>
          <a:bodyPr anchor="t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Amissa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VP of Technology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Digital Health Startup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IoT and AI for Neurodegenerative Disorders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NSF I-Corps, NIH SBIR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500" dirty="0">
              <a:solidFill>
                <a:schemeClr val="accent1"/>
              </a:solidFill>
            </a:endParaRPr>
          </a:p>
          <a:p>
            <a:pPr marL="11430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Edge Systems (HydraFacial)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Director of Data Science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Dermatologic Medical Devices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Cloud Architecture, Computer Vision, IoT</a:t>
            </a:r>
          </a:p>
          <a:p>
            <a:pPr marL="1054100" lvl="2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100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Ember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Chief Data Scientist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AI Startup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050" dirty="0"/>
              <a:t>NLP for Compliance Use Cases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7A65B-540B-4B3F-A07F-DD6AA6EFB9B7}"/>
              </a:ext>
            </a:extLst>
          </p:cNvPr>
          <p:cNvSpPr/>
          <p:nvPr/>
        </p:nvSpPr>
        <p:spPr>
          <a:xfrm>
            <a:off x="7480172" y="3692126"/>
            <a:ext cx="1506178" cy="493053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C8CD9-61C5-4599-8B4E-C637F05C7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652455"/>
            <a:ext cx="4045200" cy="1318200"/>
          </a:xfrm>
        </p:spPr>
        <p:txBody>
          <a:bodyPr/>
          <a:lstStyle/>
          <a:p>
            <a:r>
              <a:rPr lang="en-US" dirty="0"/>
              <a:t>Industry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078BB-4DBD-4ABF-A6B8-E0697DC3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1990475"/>
            <a:ext cx="4045200" cy="2933903"/>
          </a:xfrm>
        </p:spPr>
        <p:txBody>
          <a:bodyPr/>
          <a:lstStyle/>
          <a:p>
            <a:r>
              <a:rPr lang="en-US" b="1" dirty="0"/>
              <a:t>Current Role:</a:t>
            </a:r>
          </a:p>
          <a:p>
            <a:r>
              <a:rPr lang="en-US" dirty="0"/>
              <a:t>Artificial Intelligence Architect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			      )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17D7CF1F-A52E-4891-BA02-E9BE0D31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1" y="2863640"/>
            <a:ext cx="2987557" cy="1290487"/>
          </a:xfrm>
          <a:prstGeom prst="rect">
            <a:avLst/>
          </a:prstGeom>
        </p:spPr>
      </p:pic>
      <p:pic>
        <p:nvPicPr>
          <p:cNvPr id="9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CBAAD40F-9589-4AF0-9582-D63A92CF2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1465578" y="4278531"/>
            <a:ext cx="1814540" cy="42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ember.ai/wp-content/uploads/2017/07/ember_logo_web-1.png">
            <a:extLst>
              <a:ext uri="{FF2B5EF4-FFF2-40B4-BE49-F238E27FC236}">
                <a16:creationId xmlns:a16="http://schemas.microsoft.com/office/drawing/2014/main" id="{2EAD3F80-2554-4741-AFA2-FA533C806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569" y="3799389"/>
            <a:ext cx="1303931" cy="2633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7C73F-DA76-4AE8-8A34-1AE330F8A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201" y="1933294"/>
            <a:ext cx="1506178" cy="49305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0000"/>
                <a:lumOff val="10000"/>
              </a:schemeClr>
            </a:solidFill>
          </a:ln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7EE0F9D-1973-4ECB-8045-40575F4A6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201" y="208025"/>
            <a:ext cx="1508207" cy="467590"/>
          </a:xfrm>
          <a:prstGeom prst="rect">
            <a:avLst/>
          </a:prstGeom>
          <a:ln w="76200">
            <a:solidFill>
              <a:schemeClr val="tx1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39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ca cola logo">
            <a:extLst>
              <a:ext uri="{FF2B5EF4-FFF2-40B4-BE49-F238E27FC236}">
                <a16:creationId xmlns:a16="http://schemas.microsoft.com/office/drawing/2014/main" id="{9834F494-E597-40DB-83A1-B6A97D45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76" y="3267100"/>
            <a:ext cx="1227489" cy="4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.s-microsoft.com/en-us/CMSImages/Microsoft-logo_rgb_gray.jpg?version=1BC84E2E-14C4-6323-7909-D43A63EDAA93">
            <a:extLst>
              <a:ext uri="{FF2B5EF4-FFF2-40B4-BE49-F238E27FC236}">
                <a16:creationId xmlns:a16="http://schemas.microsoft.com/office/drawing/2014/main" id="{1A3A0563-3EDF-4B3F-8677-B679B15D8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t="31120" r="13822" b="31097"/>
          <a:stretch/>
        </p:blipFill>
        <p:spPr bwMode="auto">
          <a:xfrm>
            <a:off x="794622" y="1819079"/>
            <a:ext cx="1329498" cy="31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uke energy logo">
            <a:extLst>
              <a:ext uri="{FF2B5EF4-FFF2-40B4-BE49-F238E27FC236}">
                <a16:creationId xmlns:a16="http://schemas.microsoft.com/office/drawing/2014/main" id="{DE466EEC-4F7B-460E-AAB6-0B31EF6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96" y="3554355"/>
            <a:ext cx="1337727" cy="67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LL logo">
            <a:extLst>
              <a:ext uri="{FF2B5EF4-FFF2-40B4-BE49-F238E27FC236}">
                <a16:creationId xmlns:a16="http://schemas.microsoft.com/office/drawing/2014/main" id="{CC51440E-99E0-40F4-B92B-6B624DF0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00" y="158407"/>
            <a:ext cx="1023309" cy="4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CBS logo">
            <a:extLst>
              <a:ext uri="{FF2B5EF4-FFF2-40B4-BE49-F238E27FC236}">
                <a16:creationId xmlns:a16="http://schemas.microsoft.com/office/drawing/2014/main" id="{FF1F6CC2-C2EC-4771-ABEF-ACB748D9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93" y="2153124"/>
            <a:ext cx="1828800" cy="37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lly logo">
            <a:extLst>
              <a:ext uri="{FF2B5EF4-FFF2-40B4-BE49-F238E27FC236}">
                <a16:creationId xmlns:a16="http://schemas.microsoft.com/office/drawing/2014/main" id="{E30F2A1F-323B-4A5E-B1E9-7611D839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76" y="4134325"/>
            <a:ext cx="938804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valmont logo">
            <a:extLst>
              <a:ext uri="{FF2B5EF4-FFF2-40B4-BE49-F238E27FC236}">
                <a16:creationId xmlns:a16="http://schemas.microsoft.com/office/drawing/2014/main" id="{E95737FD-2492-44F4-B8F5-982A9AF53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78" y="2143201"/>
            <a:ext cx="1828800" cy="3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mohawk logo">
            <a:extLst>
              <a:ext uri="{FF2B5EF4-FFF2-40B4-BE49-F238E27FC236}">
                <a16:creationId xmlns:a16="http://schemas.microsoft.com/office/drawing/2014/main" id="{720134D3-AEE2-4338-9145-A07151F5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60" y="4092319"/>
            <a:ext cx="1524204" cy="4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osta logo">
            <a:extLst>
              <a:ext uri="{FF2B5EF4-FFF2-40B4-BE49-F238E27FC236}">
                <a16:creationId xmlns:a16="http://schemas.microsoft.com/office/drawing/2014/main" id="{BBBA2E04-5571-410F-8CA5-B0E280CD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73" y="4168328"/>
            <a:ext cx="1194093" cy="39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iggett vector brands logo">
            <a:extLst>
              <a:ext uri="{FF2B5EF4-FFF2-40B4-BE49-F238E27FC236}">
                <a16:creationId xmlns:a16="http://schemas.microsoft.com/office/drawing/2014/main" id="{B2BD265B-5A29-4259-AA14-046D5A13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446" y="2920475"/>
            <a:ext cx="1230541" cy="55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dell logo">
            <a:extLst>
              <a:ext uri="{FF2B5EF4-FFF2-40B4-BE49-F238E27FC236}">
                <a16:creationId xmlns:a16="http://schemas.microsoft.com/office/drawing/2014/main" id="{F52CBB24-5392-4603-BA8E-35E4B69E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219" y="3439940"/>
            <a:ext cx="712935" cy="7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taples logo">
            <a:extLst>
              <a:ext uri="{FF2B5EF4-FFF2-40B4-BE49-F238E27FC236}">
                <a16:creationId xmlns:a16="http://schemas.microsoft.com/office/drawing/2014/main" id="{CA377235-E774-4B89-9260-10622C55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20" y="2778334"/>
            <a:ext cx="1288290" cy="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hildrens colorado logo">
            <a:extLst>
              <a:ext uri="{FF2B5EF4-FFF2-40B4-BE49-F238E27FC236}">
                <a16:creationId xmlns:a16="http://schemas.microsoft.com/office/drawing/2014/main" id="{3DAD89A1-3DDF-4DE5-92B5-89CB2519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43" y="1180281"/>
            <a:ext cx="1272853" cy="44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west logo">
            <a:extLst>
              <a:ext uri="{FF2B5EF4-FFF2-40B4-BE49-F238E27FC236}">
                <a16:creationId xmlns:a16="http://schemas.microsoft.com/office/drawing/2014/main" id="{1A8A892D-7EB0-4004-95A7-C4A507B8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84" y="3200346"/>
            <a:ext cx="825230" cy="68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secu logo">
            <a:extLst>
              <a:ext uri="{FF2B5EF4-FFF2-40B4-BE49-F238E27FC236}">
                <a16:creationId xmlns:a16="http://schemas.microsoft.com/office/drawing/2014/main" id="{384A5616-E227-44ED-A0BE-EFA19370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3" b="24603"/>
          <a:stretch/>
        </p:blipFill>
        <p:spPr bwMode="auto">
          <a:xfrm>
            <a:off x="3397257" y="4141758"/>
            <a:ext cx="1056620" cy="52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first group logo">
            <a:extLst>
              <a:ext uri="{FF2B5EF4-FFF2-40B4-BE49-F238E27FC236}">
                <a16:creationId xmlns:a16="http://schemas.microsoft.com/office/drawing/2014/main" id="{021ED23D-17AC-4986-9532-BA4984A5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896" y="1604369"/>
            <a:ext cx="1150554" cy="3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dte logo">
            <a:extLst>
              <a:ext uri="{FF2B5EF4-FFF2-40B4-BE49-F238E27FC236}">
                <a16:creationId xmlns:a16="http://schemas.microsoft.com/office/drawing/2014/main" id="{20DE5527-058A-4A7B-80D4-23062AE9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64" y="635288"/>
            <a:ext cx="1479612" cy="3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171D-9A7B-4C36-820B-3113BD125C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9053" y="377479"/>
            <a:ext cx="678548" cy="596089"/>
          </a:xfrm>
          <a:prstGeom prst="rect">
            <a:avLst/>
          </a:prstGeom>
        </p:spPr>
      </p:pic>
      <p:pic>
        <p:nvPicPr>
          <p:cNvPr id="1060" name="Picture 36" descr="Image result for liberty hardware logo">
            <a:extLst>
              <a:ext uri="{FF2B5EF4-FFF2-40B4-BE49-F238E27FC236}">
                <a16:creationId xmlns:a16="http://schemas.microsoft.com/office/drawing/2014/main" id="{40C5A747-9FB9-46A4-A1FC-FE7E0469B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8" b="23317"/>
          <a:stretch/>
        </p:blipFill>
        <p:spPr bwMode="auto">
          <a:xfrm>
            <a:off x="5332011" y="163768"/>
            <a:ext cx="1282578" cy="69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nissan logo">
            <a:extLst>
              <a:ext uri="{FF2B5EF4-FFF2-40B4-BE49-F238E27FC236}">
                <a16:creationId xmlns:a16="http://schemas.microsoft.com/office/drawing/2014/main" id="{BC7A6C14-CFA0-432F-A8E1-189C198E8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160" y="3214673"/>
            <a:ext cx="718018" cy="61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eaton logo">
            <a:extLst>
              <a:ext uri="{FF2B5EF4-FFF2-40B4-BE49-F238E27FC236}">
                <a16:creationId xmlns:a16="http://schemas.microsoft.com/office/drawing/2014/main" id="{F7F53CC8-8931-446E-A29C-FAA226189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77" y="1143640"/>
            <a:ext cx="1150554" cy="3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dimension data logo">
            <a:extLst>
              <a:ext uri="{FF2B5EF4-FFF2-40B4-BE49-F238E27FC236}">
                <a16:creationId xmlns:a16="http://schemas.microsoft.com/office/drawing/2014/main" id="{855A5901-0742-4C4A-8A90-1A20F2F5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16" y="288611"/>
            <a:ext cx="1399718" cy="3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HR block logo">
            <a:extLst>
              <a:ext uri="{FF2B5EF4-FFF2-40B4-BE49-F238E27FC236}">
                <a16:creationId xmlns:a16="http://schemas.microsoft.com/office/drawing/2014/main" id="{008D0ABC-50EF-4422-BB06-E81A5AD3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8" y="114671"/>
            <a:ext cx="1100268" cy="3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sysco logo">
            <a:extLst>
              <a:ext uri="{FF2B5EF4-FFF2-40B4-BE49-F238E27FC236}">
                <a16:creationId xmlns:a16="http://schemas.microsoft.com/office/drawing/2014/main" id="{23EC1D46-AC6E-4F11-AA3C-7F92474A1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3" y="2996177"/>
            <a:ext cx="1272853" cy="6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national gypsum logo">
            <a:extLst>
              <a:ext uri="{FF2B5EF4-FFF2-40B4-BE49-F238E27FC236}">
                <a16:creationId xmlns:a16="http://schemas.microsoft.com/office/drawing/2014/main" id="{F06AE20F-E607-407D-8C32-5B0AF66F1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42" y="1090980"/>
            <a:ext cx="1500415" cy="86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st jude logo">
            <a:extLst>
              <a:ext uri="{FF2B5EF4-FFF2-40B4-BE49-F238E27FC236}">
                <a16:creationId xmlns:a16="http://schemas.microsoft.com/office/drawing/2014/main" id="{48FB2D14-44FC-4DA3-A4A9-9A396745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0" y="2411017"/>
            <a:ext cx="1444410" cy="44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regeneron logo">
            <a:extLst>
              <a:ext uri="{FF2B5EF4-FFF2-40B4-BE49-F238E27FC236}">
                <a16:creationId xmlns:a16="http://schemas.microsoft.com/office/drawing/2014/main" id="{C29C294D-4F46-4774-A870-79962C0D2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47" y="792125"/>
            <a:ext cx="1764982" cy="21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ildren's hospital atlanta logo">
            <a:extLst>
              <a:ext uri="{FF2B5EF4-FFF2-40B4-BE49-F238E27FC236}">
                <a16:creationId xmlns:a16="http://schemas.microsoft.com/office/drawing/2014/main" id="{90D2B571-7625-494E-8881-23A70EBF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21" y="2590822"/>
            <a:ext cx="1524204" cy="5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DB8C4A0-3534-4A63-8476-24E3B4D0D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512994" y="981405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A2EDD19-740E-4505-86B9-2B611A6B2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74" y="3722038"/>
            <a:ext cx="922038" cy="3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ur Ability Logo">
            <a:extLst>
              <a:ext uri="{FF2B5EF4-FFF2-40B4-BE49-F238E27FC236}">
                <a16:creationId xmlns:a16="http://schemas.microsoft.com/office/drawing/2014/main" id="{CF10E926-DBF0-41E1-B2D3-0CB838527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75" y="2474512"/>
            <a:ext cx="1194093" cy="5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60E868-307E-4AA0-B365-B5820B21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07" y="3554355"/>
            <a:ext cx="1038791" cy="2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D4074164-60ED-49C3-8735-3BBF8BAD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77" y="2855625"/>
            <a:ext cx="1285302" cy="40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hriners Hospitals for Children - Wikipedia">
            <a:extLst>
              <a:ext uri="{FF2B5EF4-FFF2-40B4-BE49-F238E27FC236}">
                <a16:creationId xmlns:a16="http://schemas.microsoft.com/office/drawing/2014/main" id="{ADACAE1B-1B9B-4191-8F67-464DBE99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514" y="2001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ronson-logo - Clinician Nexus">
            <a:extLst>
              <a:ext uri="{FF2B5EF4-FFF2-40B4-BE49-F238E27FC236}">
                <a16:creationId xmlns:a16="http://schemas.microsoft.com/office/drawing/2014/main" id="{37D9C44E-37A7-418A-AF03-4C1363C3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1" y="4344125"/>
            <a:ext cx="1402047" cy="22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lu takes toll on medical facilities across Washington ...">
            <a:extLst>
              <a:ext uri="{FF2B5EF4-FFF2-40B4-BE49-F238E27FC236}">
                <a16:creationId xmlns:a16="http://schemas.microsoft.com/office/drawing/2014/main" id="{1649823D-1C13-4094-85CF-73B01B7C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7" b="19669"/>
          <a:stretch/>
        </p:blipFill>
        <p:spPr bwMode="auto">
          <a:xfrm>
            <a:off x="5830395" y="1217926"/>
            <a:ext cx="1452465" cy="6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F Group Named #1 Large Employer in Business Insurance ...">
            <a:extLst>
              <a:ext uri="{FF2B5EF4-FFF2-40B4-BE49-F238E27FC236}">
                <a16:creationId xmlns:a16="http://schemas.microsoft.com/office/drawing/2014/main" id="{8A3F3F60-B9E0-47CD-A758-AB6C9CE31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10277" r="4093" b="15142"/>
          <a:stretch/>
        </p:blipFill>
        <p:spPr bwMode="auto">
          <a:xfrm>
            <a:off x="6781580" y="2102389"/>
            <a:ext cx="1452702" cy="36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DX logo large RGB - TheBDX.com">
            <a:extLst>
              <a:ext uri="{FF2B5EF4-FFF2-40B4-BE49-F238E27FC236}">
                <a16:creationId xmlns:a16="http://schemas.microsoft.com/office/drawing/2014/main" id="{AC6D83B5-9A59-4CFE-BC00-3BC823281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5" t="16975" r="13982" b="20561"/>
          <a:stretch/>
        </p:blipFill>
        <p:spPr bwMode="auto">
          <a:xfrm>
            <a:off x="7093971" y="1654741"/>
            <a:ext cx="148908" cy="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Dow Chemical Company - Wikipedia">
            <a:extLst>
              <a:ext uri="{FF2B5EF4-FFF2-40B4-BE49-F238E27FC236}">
                <a16:creationId xmlns:a16="http://schemas.microsoft.com/office/drawing/2014/main" id="{FB7AD45A-201D-43F4-89BD-75D6E5375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62" y="824475"/>
            <a:ext cx="1317812" cy="4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FC971461-671C-4CB4-B44E-8554C7CA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0" y="1393494"/>
            <a:ext cx="1418055" cy="5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C7C70344-BB3E-4817-A881-A718A2C3C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5" b="19049"/>
          <a:stretch/>
        </p:blipFill>
        <p:spPr bwMode="auto">
          <a:xfrm>
            <a:off x="7953065" y="546006"/>
            <a:ext cx="933420" cy="65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E5C62-4AA0-4D16-8B9A-42A538C51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99" y="294495"/>
            <a:ext cx="3687675" cy="991380"/>
          </a:xfrm>
        </p:spPr>
        <p:txBody>
          <a:bodyPr/>
          <a:lstStyle/>
          <a:p>
            <a:pPr algn="ctr"/>
            <a:r>
              <a:rPr lang="en-US" sz="2800" dirty="0"/>
              <a:t>Industry-Specific Cloud Architectures</a:t>
            </a:r>
          </a:p>
        </p:txBody>
      </p:sp>
      <p:pic>
        <p:nvPicPr>
          <p:cNvPr id="3" name="Picture 10" descr="Institute for Human and Machine Cognition - Pensapedia ...">
            <a:extLst>
              <a:ext uri="{FF2B5EF4-FFF2-40B4-BE49-F238E27FC236}">
                <a16:creationId xmlns:a16="http://schemas.microsoft.com/office/drawing/2014/main" id="{F34E13F3-6260-4E69-AD2A-2202B7FA7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3" y="1655560"/>
            <a:ext cx="1192130" cy="37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5CCEACA-1FAC-4953-97CF-64B105F1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1" y="2637457"/>
            <a:ext cx="5862638" cy="224780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5A533A9-A528-484B-BCE3-4EA25871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00" y="135819"/>
            <a:ext cx="4352700" cy="20505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54C32B3-D15F-4200-A945-FB9A0FEC62C3}"/>
              </a:ext>
            </a:extLst>
          </p:cNvPr>
          <p:cNvSpPr txBox="1"/>
          <p:nvPr/>
        </p:nvSpPr>
        <p:spPr>
          <a:xfrm>
            <a:off x="6362787" y="2957155"/>
            <a:ext cx="25362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 (400TB)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(RBAC, ACL)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Compliance (HIPAA, ISO)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</a:t>
            </a: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3DB320FD-E615-4BCC-B391-B26D7A6E4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4" b="9293"/>
          <a:stretch/>
        </p:blipFill>
        <p:spPr bwMode="auto">
          <a:xfrm>
            <a:off x="1843819" y="1457437"/>
            <a:ext cx="979284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Shriners Hospitals for Children - Wikipedia">
            <a:extLst>
              <a:ext uri="{FF2B5EF4-FFF2-40B4-BE49-F238E27FC236}">
                <a16:creationId xmlns:a16="http://schemas.microsoft.com/office/drawing/2014/main" id="{E93DDB24-2463-498E-96F8-C05FD975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60" y="1437879"/>
            <a:ext cx="1168617" cy="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1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8AEE-62A0-4BCD-976E-60F26956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287751"/>
            <a:ext cx="8520600" cy="639600"/>
          </a:xfrm>
        </p:spPr>
        <p:txBody>
          <a:bodyPr/>
          <a:lstStyle/>
          <a:p>
            <a:r>
              <a:rPr lang="en-US" dirty="0"/>
              <a:t>Cloud-Based ML Lifecycle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C64A3C-35EC-4592-9C0C-80547A747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341308"/>
              </p:ext>
            </p:extLst>
          </p:nvPr>
        </p:nvGraphicFramePr>
        <p:xfrm>
          <a:off x="303300" y="1065462"/>
          <a:ext cx="4878300" cy="379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ED673401-1EB1-4C33-BBD4-F97311B0DF36}"/>
              </a:ext>
            </a:extLst>
          </p:cNvPr>
          <p:cNvGrpSpPr/>
          <p:nvPr/>
        </p:nvGrpSpPr>
        <p:grpSpPr>
          <a:xfrm>
            <a:off x="5257800" y="1214438"/>
            <a:ext cx="3764326" cy="3275624"/>
            <a:chOff x="5257800" y="1214438"/>
            <a:chExt cx="3764326" cy="32756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58F53A-DBFF-4BBB-A104-C9702120A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7800" y="1214438"/>
              <a:ext cx="3764326" cy="327562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2D026-9698-4DEC-8697-591305859052}"/>
                </a:ext>
              </a:extLst>
            </p:cNvPr>
            <p:cNvSpPr/>
            <p:nvPr/>
          </p:nvSpPr>
          <p:spPr>
            <a:xfrm>
              <a:off x="7596188" y="1419224"/>
              <a:ext cx="97631" cy="88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871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33E-23EE-4C37-8F41-518AE0FD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00" y="193994"/>
            <a:ext cx="8520600" cy="577531"/>
          </a:xfrm>
        </p:spPr>
        <p:txBody>
          <a:bodyPr/>
          <a:lstStyle/>
          <a:p>
            <a:r>
              <a:rPr lang="en-US" dirty="0"/>
              <a:t>Thought Leadership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8DD31-CB1D-4062-89C5-549634AEB3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3039038"/>
            <a:ext cx="2785744" cy="2104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F1E66-CE09-4B94-BA68-9D0971E705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4640" y="925967"/>
            <a:ext cx="2785744" cy="2113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A303F-52CC-4423-A735-94B4101E51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3039038"/>
            <a:ext cx="2788920" cy="2109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7D426F-3501-434D-80CD-ABF2986418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CEC"/>
              </a:clrFrom>
              <a:clrTo>
                <a:srgbClr val="EEECE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" y="946530"/>
            <a:ext cx="2788920" cy="2033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A70C70-E7F9-4565-8E2A-AB7D8AD09C6E}"/>
              </a:ext>
            </a:extLst>
          </p:cNvPr>
          <p:cNvSpPr/>
          <p:nvPr/>
        </p:nvSpPr>
        <p:spPr>
          <a:xfrm>
            <a:off x="7259997" y="195004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</a:rPr>
              <a:t>Microsoft DP-100 Exam Writer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850AC-6F69-4CEF-A71F-6B418AF4D47E}"/>
              </a:ext>
            </a:extLst>
          </p:cNvPr>
          <p:cNvSpPr/>
          <p:nvPr/>
        </p:nvSpPr>
        <p:spPr>
          <a:xfrm>
            <a:off x="5467782" y="187139"/>
            <a:ext cx="1722120" cy="63359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MS Learn – Azure Data Scientist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Exam Writer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9B5E42-F7F3-4532-9964-7D43C2AF0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689" y="1101996"/>
            <a:ext cx="1350182" cy="15642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CCBE9F-7B21-4090-B9B3-3E8362006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509" y="2165749"/>
            <a:ext cx="1547095" cy="911303"/>
          </a:xfrm>
          <a:prstGeom prst="rect">
            <a:avLst/>
          </a:prstGeom>
        </p:spPr>
      </p:pic>
      <p:pic>
        <p:nvPicPr>
          <p:cNvPr id="4" name="Picture 3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B6E4549A-2756-401C-8D77-227A2F2BD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840" y="2559669"/>
            <a:ext cx="2234118" cy="2578444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A7F6EDC-5629-4940-BEBA-DD48723FB6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4315" y="2906157"/>
            <a:ext cx="1000289" cy="1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4B44-ADBF-2D46-8CE6-B9B5DAE1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8281034" cy="3835500"/>
          </a:xfrm>
        </p:spPr>
        <p:txBody>
          <a:bodyPr/>
          <a:lstStyle/>
          <a:p>
            <a:pPr algn="r">
              <a:buClr>
                <a:srgbClr val="000000"/>
              </a:buClr>
              <a:buSzTx/>
            </a:pPr>
            <a:r>
              <a:rPr lang="en-US" dirty="0">
                <a:solidFill>
                  <a:schemeClr val="tx1"/>
                </a:solidFill>
              </a:rPr>
              <a:t>Academic Experience</a:t>
            </a:r>
          </a:p>
        </p:txBody>
      </p:sp>
    </p:spTree>
    <p:extLst>
      <p:ext uri="{BB962C8B-B14F-4D97-AF65-F5344CB8AC3E}">
        <p14:creationId xmlns:p14="http://schemas.microsoft.com/office/powerpoint/2010/main" val="91297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807F5-F37D-4A0A-87E6-A711945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Experience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EBA22-1834-4904-9037-820D4DA3A8BE}"/>
              </a:ext>
            </a:extLst>
          </p:cNvPr>
          <p:cNvSpPr/>
          <p:nvPr/>
        </p:nvSpPr>
        <p:spPr>
          <a:xfrm>
            <a:off x="838571" y="1257858"/>
            <a:ext cx="3733429" cy="34740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Research: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Cloud Computing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Human Phylogenetics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Infectious Disease 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DSBA 6190 –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Research Interns (4 Graduate, 2 UG)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DSI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9647A1-0362-4B5C-93B0-2F2972ECFFA3}"/>
              </a:ext>
            </a:extLst>
          </p:cNvPr>
          <p:cNvSpPr/>
          <p:nvPr/>
        </p:nvSpPr>
        <p:spPr>
          <a:xfrm>
            <a:off x="5306530" y="562021"/>
            <a:ext cx="3381053" cy="1430889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LEVEL Program –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26889-B307-41C0-985C-2AC588ADA19E}"/>
              </a:ext>
            </a:extLst>
          </p:cNvPr>
          <p:cNvSpPr/>
          <p:nvPr/>
        </p:nvSpPr>
        <p:spPr>
          <a:xfrm>
            <a:off x="5307980" y="2194560"/>
            <a:ext cx="3381053" cy="2743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Teaching: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NCVPS – Advanced Functions and Modeling (Math 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Other Activities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Technology Management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Student Records Admin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Tutoring for College Courses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3A7025B-D165-4FA2-8BF8-67C42CDD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642" y="646379"/>
            <a:ext cx="1712828" cy="611479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17FA5CF-E4C7-4435-B5E0-06537EC6B28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494560" y="1471781"/>
            <a:ext cx="864734" cy="664796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CD6A5AA9-9E7C-428F-A9A0-62E723199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642" y="2259423"/>
            <a:ext cx="1709928" cy="7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689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3055</TotalTime>
  <Words>328</Words>
  <Application>Microsoft Macintosh PowerPoint</Application>
  <PresentationFormat>On-screen Show (16:9)</PresentationFormat>
  <Paragraphs>102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Raleway</vt:lpstr>
      <vt:lpstr>Arial</vt:lpstr>
      <vt:lpstr>Lato</vt:lpstr>
      <vt:lpstr>Swiss</vt:lpstr>
      <vt:lpstr>Industry, Technology, Teaching, &amp; Research Colby T. Ford, Ph.D.</vt:lpstr>
      <vt:lpstr>Industry Experience</vt:lpstr>
      <vt:lpstr>Industry Experience</vt:lpstr>
      <vt:lpstr>PowerPoint Presentation</vt:lpstr>
      <vt:lpstr>Industry-Specific Cloud Architectures</vt:lpstr>
      <vt:lpstr>Cloud-Based ML Lifecycle</vt:lpstr>
      <vt:lpstr>Thought Leadership</vt:lpstr>
      <vt:lpstr>Academic Experience</vt:lpstr>
      <vt:lpstr>Academic Experience</vt:lpstr>
      <vt:lpstr>Research Examples</vt:lpstr>
      <vt:lpstr>Explainable ML for Malaria Testing 🦟</vt:lpstr>
      <vt:lpstr>Deep Learning for Vaccine Efficacy P. falciparum RTS,S Vaccine from Ghana</vt:lpstr>
      <vt:lpstr>SARS-CoV-2 Variant Tracking</vt:lpstr>
      <vt:lpstr>Disease Transmission Visualization</vt:lpstr>
      <vt:lpstr>Q&amp;A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63</cp:revision>
  <dcterms:created xsi:type="dcterms:W3CDTF">2019-01-02T02:35:54Z</dcterms:created>
  <dcterms:modified xsi:type="dcterms:W3CDTF">2021-02-02T14:57:27Z</dcterms:modified>
</cp:coreProperties>
</file>